
<file path=[Content_Types].xml><?xml version="1.0" encoding="utf-8"?>
<Types xmlns="http://schemas.openxmlformats.org/package/2006/content-types">
  <Default ContentType="image/gif" Extension="gif"/>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0" r:id="rId1"/>
  </p:sldMasterIdLst>
  <p:notesMasterIdLst>
    <p:notesMasterId r:id="rId11"/>
  </p:notesMasterIdLst>
  <p:handoutMasterIdLst>
    <p:handoutMasterId r:id="rId12"/>
  </p:handoutMasterIdLst>
  <p:sldIdLst>
    <p:sldId id="3094" r:id="rId2"/>
    <p:sldId id="589" r:id="rId3"/>
    <p:sldId id="590" r:id="rId4"/>
    <p:sldId id="3096" r:id="rId5"/>
    <p:sldId id="3097" r:id="rId6"/>
    <p:sldId id="3098" r:id="rId7"/>
    <p:sldId id="3099" r:id="rId8"/>
    <p:sldId id="3100" r:id="rId9"/>
    <p:sldId id="3102" r:id="rId10"/>
  </p:sldIdLst>
  <p:sldSz cx="9144000" cy="6858000" type="screen4x3"/>
  <p:notesSz cx="6807200" cy="9939338"/>
  <p:defaultTextStyle>
    <a:defPPr>
      <a:defRPr lang="ja-JP"/>
    </a:defPPr>
    <a:lvl1pPr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1pPr>
    <a:lvl2pPr marL="4572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800"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8" userDrawn="1">
          <p15:clr>
            <a:srgbClr val="A4A3A4"/>
          </p15:clr>
        </p15:guide>
        <p15:guide id="2" pos="2103" userDrawn="1">
          <p15:clr>
            <a:srgbClr val="A4A3A4"/>
          </p15:clr>
        </p15:guide>
        <p15:guide id="3" orient="horz" pos="3068" userDrawn="1">
          <p15:clr>
            <a:srgbClr val="A4A3A4"/>
          </p15:clr>
        </p15:guide>
        <p15:guide id="4" pos="2083" userDrawn="1">
          <p15:clr>
            <a:srgbClr val="A4A3A4"/>
          </p15:clr>
        </p15:guide>
        <p15:guide id="5" orient="horz" pos="3109" userDrawn="1">
          <p15:clr>
            <a:srgbClr val="A4A3A4"/>
          </p15:clr>
        </p15:guide>
        <p15:guide id="6" pos="2124" userDrawn="1">
          <p15:clr>
            <a:srgbClr val="A4A3A4"/>
          </p15:clr>
        </p15:guide>
        <p15:guide id="7" orient="horz" pos="3132" userDrawn="1">
          <p15:clr>
            <a:srgbClr val="A4A3A4"/>
          </p15:clr>
        </p15:guide>
        <p15:guide id="10" pos="2145" userDrawn="1">
          <p15:clr>
            <a:srgbClr val="A4A3A4"/>
          </p15:clr>
        </p15:guide>
        <p15:guide id="12" orient="horz" pos="3152" userDrawn="1">
          <p15:clr>
            <a:srgbClr val="A4A3A4"/>
          </p15:clr>
        </p15:guide>
        <p15:guide id="14" pos="2122" userDrawn="1">
          <p15:clr>
            <a:srgbClr val="A4A3A4"/>
          </p15:clr>
        </p15:guide>
        <p15:guide id="15" pos="216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9966FF"/>
    <a:srgbClr val="FFFFCC"/>
    <a:srgbClr val="FF3399"/>
    <a:srgbClr val="003399"/>
    <a:srgbClr val="0000FF"/>
    <a:srgbClr val="0033CC"/>
    <a:srgbClr val="CCFF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48712" autoAdjust="0"/>
  </p:normalViewPr>
  <p:slideViewPr>
    <p:cSldViewPr>
      <p:cViewPr varScale="1">
        <p:scale>
          <a:sx n="106" d="100"/>
          <a:sy n="106" d="100"/>
        </p:scale>
        <p:origin x="1710"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80" d="100"/>
          <a:sy n="80" d="100"/>
        </p:scale>
        <p:origin x="4014" y="102"/>
      </p:cViewPr>
      <p:guideLst>
        <p:guide orient="horz" pos="3088"/>
        <p:guide pos="2103"/>
        <p:guide orient="horz" pos="3068"/>
        <p:guide pos="2083"/>
        <p:guide orient="horz" pos="3109"/>
        <p:guide pos="2124"/>
        <p:guide orient="horz" pos="3132"/>
        <p:guide pos="2145"/>
        <p:guide orient="horz" pos="3152"/>
        <p:guide pos="2122"/>
        <p:guide pos="2164"/>
      </p:guideLst>
    </p:cSldViewPr>
  </p:notesViewPr>
  <p:gridSpacing cx="72008" cy="72008"/>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notesMasters/notesMaster1.xml" Type="http://schemas.openxmlformats.org/officeDocument/2006/relationships/notesMaster"/><Relationship Id="rId12" Target="handoutMasters/handoutMaster1.xml" Type="http://schemas.openxmlformats.org/officeDocument/2006/relationships/handoutMaster"/><Relationship Id="rId13" Target="presProps.xml" Type="http://schemas.openxmlformats.org/officeDocument/2006/relationships/presProps"/><Relationship Id="rId14" Target="viewProps.xml" Type="http://schemas.openxmlformats.org/officeDocument/2006/relationships/viewProps"/><Relationship Id="rId15" Target="theme/theme1.xml" Type="http://schemas.openxmlformats.org/officeDocument/2006/relationships/theme"/><Relationship Id="rId16" Target="tableStyles.xml" Type="http://schemas.openxmlformats.org/officeDocument/2006/relationships/tableStyles"/><Relationship Id="rId2" Target="slides/slide1.xml" Type="http://schemas.openxmlformats.org/officeDocument/2006/relationships/slide"/><Relationship Id="rId3" Target="slides/slide2.xml" Type="http://schemas.openxmlformats.org/officeDocument/2006/relationships/slide"/><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no"?><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6"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defTabSz="920439">
              <a:spcBef>
                <a:spcPct val="0"/>
              </a:spcBef>
              <a:defRPr sz="1200" b="0"/>
            </a:lvl1pPr>
          </a:lstStyle>
          <a:p>
            <a:pPr>
              <a:defRPr/>
            </a:pPr>
            <a:endParaRPr lang="en-US" altLang="ja-JP"/>
          </a:p>
        </p:txBody>
      </p:sp>
      <p:sp>
        <p:nvSpPr>
          <p:cNvPr id="102403" name="Rectangle 3"/>
          <p:cNvSpPr>
            <a:spLocks noGrp="1" noChangeArrowheads="1"/>
          </p:cNvSpPr>
          <p:nvPr>
            <p:ph type="dt" sz="quarter" idx="1"/>
          </p:nvPr>
        </p:nvSpPr>
        <p:spPr bwMode="auto">
          <a:xfrm>
            <a:off x="3855351"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algn="r" defTabSz="920439">
              <a:spcBef>
                <a:spcPct val="0"/>
              </a:spcBef>
              <a:defRPr sz="1200" b="0"/>
            </a:lvl1pPr>
          </a:lstStyle>
          <a:p>
            <a:pPr>
              <a:defRPr/>
            </a:pPr>
            <a:endParaRPr lang="en-US" altLang="ja-JP"/>
          </a:p>
        </p:txBody>
      </p:sp>
      <p:sp>
        <p:nvSpPr>
          <p:cNvPr id="102404" name="Rectangle 4"/>
          <p:cNvSpPr>
            <a:spLocks noGrp="1" noChangeArrowheads="1"/>
          </p:cNvSpPr>
          <p:nvPr>
            <p:ph type="ftr" sz="quarter" idx="2"/>
          </p:nvPr>
        </p:nvSpPr>
        <p:spPr bwMode="auto">
          <a:xfrm>
            <a:off x="6"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defTabSz="920439">
              <a:spcBef>
                <a:spcPct val="0"/>
              </a:spcBef>
              <a:defRPr sz="1200" b="0"/>
            </a:lvl1pPr>
          </a:lstStyle>
          <a:p>
            <a:pPr>
              <a:defRPr/>
            </a:pPr>
            <a:endParaRPr lang="en-US" altLang="ja-JP"/>
          </a:p>
        </p:txBody>
      </p:sp>
      <p:sp>
        <p:nvSpPr>
          <p:cNvPr id="102405" name="Rectangle 5"/>
          <p:cNvSpPr>
            <a:spLocks noGrp="1" noChangeArrowheads="1"/>
          </p:cNvSpPr>
          <p:nvPr>
            <p:ph type="sldNum" sz="quarter" idx="3"/>
          </p:nvPr>
        </p:nvSpPr>
        <p:spPr bwMode="auto">
          <a:xfrm>
            <a:off x="3855351"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algn="r" defTabSz="920439">
              <a:spcBef>
                <a:spcPct val="0"/>
              </a:spcBef>
              <a:defRPr sz="1200" b="0"/>
            </a:lvl1pPr>
          </a:lstStyle>
          <a:p>
            <a:pPr>
              <a:defRPr/>
            </a:pPr>
            <a:fld id="{52EA768D-C707-428D-BFF9-8190FD5FED7C}" type="slidenum">
              <a:rPr lang="en-US" altLang="ja-JP"/>
              <a:pPr>
                <a:defRPr/>
              </a:pPr>
              <a:t>‹#›</a:t>
            </a:fld>
            <a:endParaRPr lang="en-US" altLang="ja-JP"/>
          </a:p>
        </p:txBody>
      </p:sp>
    </p:spTree>
    <p:extLst>
      <p:ext uri="{BB962C8B-B14F-4D97-AF65-F5344CB8AC3E}">
        <p14:creationId xmlns:p14="http://schemas.microsoft.com/office/powerpoint/2010/main" val="1570531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6"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defTabSz="920439">
              <a:spcBef>
                <a:spcPct val="0"/>
              </a:spcBef>
              <a:defRPr sz="1200" b="0"/>
            </a:lvl1pPr>
          </a:lstStyle>
          <a:p>
            <a:pPr>
              <a:defRPr/>
            </a:pPr>
            <a:endParaRPr lang="en-US" altLang="ja-JP"/>
          </a:p>
        </p:txBody>
      </p:sp>
      <p:sp>
        <p:nvSpPr>
          <p:cNvPr id="118787" name="Rectangle 3"/>
          <p:cNvSpPr>
            <a:spLocks noGrp="1" noChangeArrowheads="1"/>
          </p:cNvSpPr>
          <p:nvPr>
            <p:ph type="dt" idx="1"/>
          </p:nvPr>
        </p:nvSpPr>
        <p:spPr bwMode="auto">
          <a:xfrm>
            <a:off x="3855351"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algn="r" defTabSz="920439">
              <a:spcBef>
                <a:spcPct val="0"/>
              </a:spcBef>
              <a:defRPr sz="1200" b="0"/>
            </a:lvl1pPr>
          </a:lstStyle>
          <a:p>
            <a:pPr>
              <a:defRPr/>
            </a:pPr>
            <a:endParaRPr lang="en-US" altLang="ja-JP"/>
          </a:p>
        </p:txBody>
      </p:sp>
      <p:sp>
        <p:nvSpPr>
          <p:cNvPr id="26628" name="Rectangle 4"/>
          <p:cNvSpPr>
            <a:spLocks noGrp="1" noRot="1" noChangeAspect="1" noChangeArrowheads="1" noTextEdit="1"/>
          </p:cNvSpPr>
          <p:nvPr>
            <p:ph type="sldImg" idx="2"/>
          </p:nvPr>
        </p:nvSpPr>
        <p:spPr bwMode="auto">
          <a:xfrm>
            <a:off x="919163" y="744538"/>
            <a:ext cx="4972050"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9" name="Rectangle 5"/>
          <p:cNvSpPr>
            <a:spLocks noGrp="1" noChangeArrowheads="1"/>
          </p:cNvSpPr>
          <p:nvPr>
            <p:ph type="body" sz="quarter" idx="3"/>
          </p:nvPr>
        </p:nvSpPr>
        <p:spPr bwMode="auto">
          <a:xfrm>
            <a:off x="679636" y="4721254"/>
            <a:ext cx="5447983" cy="4473575"/>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118790" name="Rectangle 6"/>
          <p:cNvSpPr>
            <a:spLocks noGrp="1" noChangeArrowheads="1"/>
          </p:cNvSpPr>
          <p:nvPr>
            <p:ph type="ftr" sz="quarter" idx="4"/>
          </p:nvPr>
        </p:nvSpPr>
        <p:spPr bwMode="auto">
          <a:xfrm>
            <a:off x="6"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defTabSz="920439">
              <a:spcBef>
                <a:spcPct val="0"/>
              </a:spcBef>
              <a:defRPr sz="1200" b="0"/>
            </a:lvl1pPr>
          </a:lstStyle>
          <a:p>
            <a:pPr>
              <a:defRPr/>
            </a:pPr>
            <a:endParaRPr lang="en-US" altLang="ja-JP"/>
          </a:p>
        </p:txBody>
      </p:sp>
      <p:sp>
        <p:nvSpPr>
          <p:cNvPr id="118791" name="Rectangle 7"/>
          <p:cNvSpPr>
            <a:spLocks noGrp="1" noChangeArrowheads="1"/>
          </p:cNvSpPr>
          <p:nvPr>
            <p:ph type="sldNum" sz="quarter" idx="5"/>
          </p:nvPr>
        </p:nvSpPr>
        <p:spPr bwMode="auto">
          <a:xfrm>
            <a:off x="3855351"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algn="r" defTabSz="920439">
              <a:spcBef>
                <a:spcPct val="0"/>
              </a:spcBef>
              <a:defRPr sz="1200" b="0"/>
            </a:lvl1pPr>
          </a:lstStyle>
          <a:p>
            <a:pPr>
              <a:defRPr/>
            </a:pPr>
            <a:fld id="{2C87032C-F6F3-4901-A091-63F0C314FFB3}" type="slidenum">
              <a:rPr lang="en-US" altLang="ja-JP"/>
              <a:pPr>
                <a:defRPr/>
              </a:pPr>
              <a:t>‹#›</a:t>
            </a:fld>
            <a:endParaRPr lang="en-US" altLang="ja-JP"/>
          </a:p>
        </p:txBody>
      </p:sp>
    </p:spTree>
    <p:extLst>
      <p:ext uri="{BB962C8B-B14F-4D97-AF65-F5344CB8AC3E}">
        <p14:creationId xmlns:p14="http://schemas.microsoft.com/office/powerpoint/2010/main" val="239884679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1pPr>
    <a:lvl2pPr marL="4572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2pPr>
    <a:lvl3pPr marL="9144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3pPr>
    <a:lvl4pPr marL="13716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4pPr>
    <a:lvl5pPr marL="18288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a:t>
            </a:fld>
            <a:endParaRPr lang="en-US" altLang="ja-JP" dirty="0"/>
          </a:p>
        </p:txBody>
      </p:sp>
    </p:spTree>
    <p:extLst>
      <p:ext uri="{BB962C8B-B14F-4D97-AF65-F5344CB8AC3E}">
        <p14:creationId xmlns:p14="http://schemas.microsoft.com/office/powerpoint/2010/main" val="167614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2</a:t>
            </a:fld>
            <a:endParaRPr lang="en-US" altLang="ja-JP" dirty="0"/>
          </a:p>
        </p:txBody>
      </p:sp>
    </p:spTree>
    <p:extLst>
      <p:ext uri="{BB962C8B-B14F-4D97-AF65-F5344CB8AC3E}">
        <p14:creationId xmlns:p14="http://schemas.microsoft.com/office/powerpoint/2010/main" val="272404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3</a:t>
            </a:fld>
            <a:endParaRPr lang="en-US" altLang="ja-JP" dirty="0"/>
          </a:p>
        </p:txBody>
      </p:sp>
    </p:spTree>
    <p:extLst>
      <p:ext uri="{BB962C8B-B14F-4D97-AF65-F5344CB8AC3E}">
        <p14:creationId xmlns:p14="http://schemas.microsoft.com/office/powerpoint/2010/main" val="219878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005013" y="217488"/>
            <a:ext cx="2760662" cy="2070100"/>
          </a:xfrm>
          <a:ln/>
        </p:spPr>
      </p:sp>
      <p:sp>
        <p:nvSpPr>
          <p:cNvPr id="27651" name="Rectangle 3"/>
          <p:cNvSpPr>
            <a:spLocks noGrp="1" noChangeArrowheads="1"/>
          </p:cNvSpPr>
          <p:nvPr>
            <p:ph type="body" idx="1"/>
          </p:nvPr>
        </p:nvSpPr>
        <p:spPr>
          <a:xfrm>
            <a:off x="343507" y="2466595"/>
            <a:ext cx="6084429" cy="39992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4</a:t>
            </a:fld>
            <a:endParaRPr lang="en-US" altLang="ja-JP" dirty="0"/>
          </a:p>
        </p:txBody>
      </p:sp>
    </p:spTree>
    <p:extLst>
      <p:ext uri="{BB962C8B-B14F-4D97-AF65-F5344CB8AC3E}">
        <p14:creationId xmlns:p14="http://schemas.microsoft.com/office/powerpoint/2010/main" val="3497394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024063" y="288925"/>
            <a:ext cx="2759075" cy="2070100"/>
          </a:xfrm>
          <a:ln/>
        </p:spPr>
      </p:sp>
      <p:sp>
        <p:nvSpPr>
          <p:cNvPr id="27651" name="Rectangle 3"/>
          <p:cNvSpPr>
            <a:spLocks noGrp="1" noChangeArrowheads="1"/>
          </p:cNvSpPr>
          <p:nvPr>
            <p:ph type="body" idx="1"/>
          </p:nvPr>
        </p:nvSpPr>
        <p:spPr>
          <a:xfrm>
            <a:off x="343507" y="2466595"/>
            <a:ext cx="9215911" cy="39992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5</a:t>
            </a:fld>
            <a:endParaRPr lang="en-US" altLang="ja-JP" dirty="0"/>
          </a:p>
        </p:txBody>
      </p:sp>
    </p:spTree>
    <p:extLst>
      <p:ext uri="{BB962C8B-B14F-4D97-AF65-F5344CB8AC3E}">
        <p14:creationId xmlns:p14="http://schemas.microsoft.com/office/powerpoint/2010/main" val="372198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024063" y="288925"/>
            <a:ext cx="2759075" cy="2070100"/>
          </a:xfrm>
          <a:ln/>
        </p:spPr>
      </p:sp>
      <p:sp>
        <p:nvSpPr>
          <p:cNvPr id="27651" name="Rectangle 3"/>
          <p:cNvSpPr>
            <a:spLocks noGrp="1" noChangeArrowheads="1"/>
          </p:cNvSpPr>
          <p:nvPr>
            <p:ph type="body" idx="1"/>
          </p:nvPr>
        </p:nvSpPr>
        <p:spPr>
          <a:xfrm>
            <a:off x="343507" y="2466595"/>
            <a:ext cx="6006493" cy="39992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6</a:t>
            </a:fld>
            <a:endParaRPr lang="en-US" altLang="ja-JP" dirty="0"/>
          </a:p>
        </p:txBody>
      </p:sp>
    </p:spTree>
    <p:extLst>
      <p:ext uri="{BB962C8B-B14F-4D97-AF65-F5344CB8AC3E}">
        <p14:creationId xmlns:p14="http://schemas.microsoft.com/office/powerpoint/2010/main" val="190052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078038" y="288925"/>
            <a:ext cx="2760662" cy="2070100"/>
          </a:xfrm>
          <a:ln/>
        </p:spPr>
      </p:sp>
      <p:sp>
        <p:nvSpPr>
          <p:cNvPr id="27651" name="Rectangle 3"/>
          <p:cNvSpPr>
            <a:spLocks noGrp="1" noChangeArrowheads="1"/>
          </p:cNvSpPr>
          <p:nvPr>
            <p:ph type="body" idx="1"/>
          </p:nvPr>
        </p:nvSpPr>
        <p:spPr>
          <a:xfrm>
            <a:off x="343507" y="2466595"/>
            <a:ext cx="6228445" cy="39992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ja-JP" altLang="en-US"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7</a:t>
            </a:fld>
            <a:endParaRPr lang="en-US" altLang="ja-JP" dirty="0"/>
          </a:p>
        </p:txBody>
      </p:sp>
    </p:spTree>
    <p:extLst>
      <p:ext uri="{BB962C8B-B14F-4D97-AF65-F5344CB8AC3E}">
        <p14:creationId xmlns:p14="http://schemas.microsoft.com/office/powerpoint/2010/main" val="62293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966913" y="288925"/>
            <a:ext cx="2760662" cy="2070100"/>
          </a:xfrm>
          <a:ln/>
        </p:spPr>
      </p:sp>
      <p:sp>
        <p:nvSpPr>
          <p:cNvPr id="27651" name="Rectangle 3"/>
          <p:cNvSpPr>
            <a:spLocks noGrp="1" noChangeArrowheads="1"/>
          </p:cNvSpPr>
          <p:nvPr>
            <p:ph type="body" idx="1"/>
          </p:nvPr>
        </p:nvSpPr>
        <p:spPr>
          <a:xfrm>
            <a:off x="343507" y="2466595"/>
            <a:ext cx="6006493" cy="39992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ja-JP" altLang="en-US"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8</a:t>
            </a:fld>
            <a:endParaRPr lang="en-US" altLang="ja-JP" dirty="0"/>
          </a:p>
        </p:txBody>
      </p:sp>
    </p:spTree>
    <p:extLst>
      <p:ext uri="{BB962C8B-B14F-4D97-AF65-F5344CB8AC3E}">
        <p14:creationId xmlns:p14="http://schemas.microsoft.com/office/powerpoint/2010/main" val="156825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9</a:t>
            </a:fld>
            <a:endParaRPr lang="en-US" altLang="ja-JP" dirty="0"/>
          </a:p>
        </p:txBody>
      </p:sp>
    </p:spTree>
    <p:extLst>
      <p:ext uri="{BB962C8B-B14F-4D97-AF65-F5344CB8AC3E}">
        <p14:creationId xmlns:p14="http://schemas.microsoft.com/office/powerpoint/2010/main" val="1184492842"/>
      </p:ext>
    </p:extLst>
  </p:cSld>
  <p:clrMapOvr>
    <a:masterClrMapping/>
  </p:clrMapOvr>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98" y="2130315"/>
            <a:ext cx="7773206" cy="1470052"/>
          </a:xfrm>
          <a:prstGeom prst="rect">
            <a:avLst/>
          </a:prstGeom>
        </p:spPr>
        <p:txBody>
          <a:bodyPr lIns="94512" tIns="47256" rIns="94512" bIns="47256"/>
          <a:lstStyle/>
          <a:p>
            <a:r>
              <a:rPr kumimoji="1" lang="ja-JP" altLang="en-US"/>
              <a:t>マスター タイトルの書式設定</a:t>
            </a:r>
          </a:p>
        </p:txBody>
      </p:sp>
      <p:sp>
        <p:nvSpPr>
          <p:cNvPr id="3" name="サブタイトル 2"/>
          <p:cNvSpPr>
            <a:spLocks noGrp="1"/>
          </p:cNvSpPr>
          <p:nvPr>
            <p:ph type="subTitle" idx="1"/>
          </p:nvPr>
        </p:nvSpPr>
        <p:spPr>
          <a:xfrm>
            <a:off x="1372408" y="3885976"/>
            <a:ext cx="6400799" cy="1752301"/>
          </a:xfrm>
          <a:prstGeom prst="rect">
            <a:avLst/>
          </a:prstGeom>
        </p:spPr>
        <p:txBody>
          <a:bodyPr lIns="94512" tIns="47256" rIns="94512" bIns="47256"/>
          <a:lstStyle>
            <a:lvl1pPr marL="0" indent="0" algn="ctr">
              <a:buNone/>
              <a:defRPr>
                <a:solidFill>
                  <a:schemeClr val="tx1">
                    <a:tint val="75000"/>
                  </a:schemeClr>
                </a:solidFill>
              </a:defRPr>
            </a:lvl1pPr>
            <a:lvl2pPr marL="472562" indent="0" algn="ctr">
              <a:buNone/>
              <a:defRPr>
                <a:solidFill>
                  <a:schemeClr val="tx1">
                    <a:tint val="75000"/>
                  </a:schemeClr>
                </a:solidFill>
              </a:defRPr>
            </a:lvl2pPr>
            <a:lvl3pPr marL="945124" indent="0" algn="ctr">
              <a:buNone/>
              <a:defRPr>
                <a:solidFill>
                  <a:schemeClr val="tx1">
                    <a:tint val="75000"/>
                  </a:schemeClr>
                </a:solidFill>
              </a:defRPr>
            </a:lvl3pPr>
            <a:lvl4pPr marL="1417686" indent="0" algn="ctr">
              <a:buNone/>
              <a:defRPr>
                <a:solidFill>
                  <a:schemeClr val="tx1">
                    <a:tint val="75000"/>
                  </a:schemeClr>
                </a:solidFill>
              </a:defRPr>
            </a:lvl4pPr>
            <a:lvl5pPr marL="1890248" indent="0" algn="ctr">
              <a:buNone/>
              <a:defRPr>
                <a:solidFill>
                  <a:schemeClr val="tx1">
                    <a:tint val="75000"/>
                  </a:schemeClr>
                </a:solidFill>
              </a:defRPr>
            </a:lvl5pPr>
            <a:lvl6pPr marL="2362810" indent="0" algn="ctr">
              <a:buNone/>
              <a:defRPr>
                <a:solidFill>
                  <a:schemeClr val="tx1">
                    <a:tint val="75000"/>
                  </a:schemeClr>
                </a:solidFill>
              </a:defRPr>
            </a:lvl6pPr>
            <a:lvl7pPr marL="2835372" indent="0" algn="ctr">
              <a:buNone/>
              <a:defRPr>
                <a:solidFill>
                  <a:schemeClr val="tx1">
                    <a:tint val="75000"/>
                  </a:schemeClr>
                </a:solidFill>
              </a:defRPr>
            </a:lvl7pPr>
            <a:lvl8pPr marL="3307933" indent="0" algn="ctr">
              <a:buNone/>
              <a:defRPr>
                <a:solidFill>
                  <a:schemeClr val="tx1">
                    <a:tint val="75000"/>
                  </a:schemeClr>
                </a:solidFill>
              </a:defRPr>
            </a:lvl8pPr>
            <a:lvl9pPr marL="3780495"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CEC94D-80BE-42B4-BB94-01908532C369}"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00880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8007" y="1599417"/>
            <a:ext cx="8229601" cy="4526078"/>
          </a:xfrm>
          <a:prstGeom prst="rect">
            <a:avLst/>
          </a:prstGeom>
        </p:spPr>
        <p:txBody>
          <a:bodyPr vert="eaVert"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C76F065-6855-4691-B506-627C7755D353}"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130378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1416" y="273850"/>
            <a:ext cx="2056191" cy="5851644"/>
          </a:xfrm>
          <a:prstGeom prst="rect">
            <a:avLst/>
          </a:prstGeom>
        </p:spPr>
        <p:txBody>
          <a:bodyPr vert="eaVert" lIns="94512" tIns="47256" rIns="94512" bIns="47256"/>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8007" y="273850"/>
            <a:ext cx="6018590" cy="5851644"/>
          </a:xfrm>
          <a:prstGeom prst="rect">
            <a:avLst/>
          </a:prstGeom>
        </p:spPr>
        <p:txBody>
          <a:bodyPr vert="eaVert"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13138F4-EB6D-44D4-97AC-5AE09CCD3B30}"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944937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575735" y="115924"/>
            <a:ext cx="8000596" cy="504018"/>
          </a:xfrm>
          <a:prstGeom prst="rect">
            <a:avLst/>
          </a:prstGeom>
        </p:spPr>
        <p:txBody>
          <a:bodyPr lIns="94512" tIns="47256" rIns="94512" bIns="47256"/>
          <a:lstStyle/>
          <a:p>
            <a:r>
              <a:rPr lang="ja-JP" altLang="en-US"/>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D5902E25-6952-4B1E-86E3-652494A97121}" type="datetime1">
              <a:rPr lang="ja-JP" altLang="en-US" smtClean="0">
                <a:solidFill>
                  <a:srgbClr val="000000"/>
                </a:solidFill>
              </a:rPr>
              <a:t>2023/7/19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11E634F1-0359-47E1-B8AC-53E83E0FEE2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3798649"/>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13312E3D-3E19-4DA9-B094-59C06F6F8BE6}" type="datetime1">
              <a:rPr lang="ja-JP" altLang="en-US" smtClean="0">
                <a:solidFill>
                  <a:srgbClr val="000000"/>
                </a:solidFill>
              </a:rPr>
              <a:t>2023/7/19</a:t>
            </a:fld>
            <a:endParaRPr lang="en-US" altLang="ja-JP">
              <a:solidFill>
                <a:srgbClr val="0000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6392135A-B801-466B-8BFE-CEDA255ED77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1117876"/>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8C77BE5C-ED2F-42AE-876A-BA9362C6766B}" type="datetime1">
              <a:rPr lang="ja-JP" altLang="en-US" smtClean="0">
                <a:solidFill>
                  <a:srgbClr val="000000"/>
                </a:solidFill>
              </a:rPr>
              <a:t>2023/7/19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8208FF9-2686-40AF-95C1-3025D8545A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0029964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575735" y="115924"/>
            <a:ext cx="8000596" cy="504018"/>
          </a:xfrm>
          <a:prstGeom prst="rect">
            <a:avLst/>
          </a:prstGeom>
        </p:spPr>
        <p:txBody>
          <a:bodyPr lIns="94512" tIns="47256" rIns="94512" bIns="47256"/>
          <a:lstStyle/>
          <a:p>
            <a:r>
              <a:rPr lang="ja-JP" altLang="en-US"/>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A2085144-2A2D-4AE4-91C7-D4D03C8F062F}" type="datetime1">
              <a:rPr lang="ja-JP" altLang="en-US" smtClean="0">
                <a:solidFill>
                  <a:srgbClr val="000000"/>
                </a:solidFill>
              </a:rPr>
              <a:t>2023/7/19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B52BE17-EC54-4CCC-ABCE-87D3D4C60B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295715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9" name="タイトル 8"/>
          <p:cNvSpPr>
            <a:spLocks noGrp="1"/>
          </p:cNvSpPr>
          <p:nvPr>
            <p:ph type="title"/>
          </p:nvPr>
        </p:nvSpPr>
        <p:spPr>
          <a:xfrm>
            <a:off x="575735" y="115924"/>
            <a:ext cx="8000596" cy="504018"/>
          </a:xfrm>
          <a:prstGeom prst="rect">
            <a:avLst/>
          </a:prstGeom>
        </p:spPr>
        <p:txBody>
          <a:bodyPr lIns="94512" tIns="47256" rIns="94512" bIns="47256"/>
          <a:lstStyle/>
          <a:p>
            <a:r>
              <a:rPr lang="ja-JP" altLang="en-US" dirty="0"/>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69D9148E-79CB-4341-9486-FE8AD9E9E8E6}" type="datetime1">
              <a:rPr lang="ja-JP" altLang="en-US" smtClean="0">
                <a:solidFill>
                  <a:srgbClr val="000000"/>
                </a:solidFill>
              </a:rPr>
              <a:t>2023/7/19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0EE9979F-F615-4602-8118-A533E6BD0D9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638488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0E6A792E-EC5A-49A6-9CC2-0203C6429F63}" type="datetime1">
              <a:rPr lang="ja-JP" altLang="en-US" smtClean="0">
                <a:solidFill>
                  <a:srgbClr val="000000"/>
                </a:solidFill>
              </a:rPr>
              <a:t>2023/7/19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6F2C41-50EA-471B-AC43-296ADDF71D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508537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9DA7C561-FAC5-4A60-A390-4C9E4709909C}" type="datetime1">
              <a:rPr lang="ja-JP" altLang="en-US" smtClean="0">
                <a:solidFill>
                  <a:srgbClr val="000000"/>
                </a:solidFill>
              </a:rPr>
              <a:t>2023/7/19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325B65E-796B-4153-9DA1-60FE29D177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5503865"/>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コンテンツ プレースホルダー 2"/>
          <p:cNvSpPr>
            <a:spLocks noGrp="1"/>
          </p:cNvSpPr>
          <p:nvPr>
            <p:ph idx="1"/>
          </p:nvPr>
        </p:nvSpPr>
        <p:spPr>
          <a:xfrm>
            <a:off x="458007" y="1599417"/>
            <a:ext cx="8229601" cy="4526078"/>
          </a:xfrm>
          <a:prstGeom prst="rect">
            <a:avLst/>
          </a:prstGeom>
        </p:spPr>
        <p:txBody>
          <a:bodyPr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B5C1BF4-2F99-4C2D-B262-2BDBADA589A3}"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3519371"/>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795"/>
            <a:ext cx="7771594" cy="1362527"/>
          </a:xfrm>
          <a:prstGeom prst="rect">
            <a:avLst/>
          </a:prstGeom>
        </p:spPr>
        <p:txBody>
          <a:bodyPr lIns="94512" tIns="47256" rIns="94512" bIns="47256" anchor="t"/>
          <a:lstStyle>
            <a:lvl1pPr algn="l">
              <a:defRPr sz="41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489" y="2906502"/>
            <a:ext cx="7771594" cy="1500293"/>
          </a:xfrm>
          <a:prstGeom prst="rect">
            <a:avLst/>
          </a:prstGeom>
        </p:spPr>
        <p:txBody>
          <a:bodyPr lIns="94512" tIns="47256" rIns="94512" bIns="47256" anchor="b"/>
          <a:lstStyle>
            <a:lvl1pPr marL="0" indent="0">
              <a:buNone/>
              <a:defRPr sz="2100">
                <a:solidFill>
                  <a:schemeClr val="tx1">
                    <a:tint val="75000"/>
                  </a:schemeClr>
                </a:solidFill>
              </a:defRPr>
            </a:lvl1pPr>
            <a:lvl2pPr marL="472562" indent="0">
              <a:buNone/>
              <a:defRPr sz="1900">
                <a:solidFill>
                  <a:schemeClr val="tx1">
                    <a:tint val="75000"/>
                  </a:schemeClr>
                </a:solidFill>
              </a:defRPr>
            </a:lvl2pPr>
            <a:lvl3pPr marL="945124" indent="0">
              <a:buNone/>
              <a:defRPr sz="1700">
                <a:solidFill>
                  <a:schemeClr val="tx1">
                    <a:tint val="75000"/>
                  </a:schemeClr>
                </a:solidFill>
              </a:defRPr>
            </a:lvl3pPr>
            <a:lvl4pPr marL="1417686" indent="0">
              <a:buNone/>
              <a:defRPr sz="1400">
                <a:solidFill>
                  <a:schemeClr val="tx1">
                    <a:tint val="75000"/>
                  </a:schemeClr>
                </a:solidFill>
              </a:defRPr>
            </a:lvl4pPr>
            <a:lvl5pPr marL="1890248" indent="0">
              <a:buNone/>
              <a:defRPr sz="1400">
                <a:solidFill>
                  <a:schemeClr val="tx1">
                    <a:tint val="75000"/>
                  </a:schemeClr>
                </a:solidFill>
              </a:defRPr>
            </a:lvl5pPr>
            <a:lvl6pPr marL="2362810" indent="0">
              <a:buNone/>
              <a:defRPr sz="1400">
                <a:solidFill>
                  <a:schemeClr val="tx1">
                    <a:tint val="75000"/>
                  </a:schemeClr>
                </a:solidFill>
              </a:defRPr>
            </a:lvl6pPr>
            <a:lvl7pPr marL="2835372" indent="0">
              <a:buNone/>
              <a:defRPr sz="1400">
                <a:solidFill>
                  <a:schemeClr val="tx1">
                    <a:tint val="75000"/>
                  </a:schemeClr>
                </a:solidFill>
              </a:defRPr>
            </a:lvl7pPr>
            <a:lvl8pPr marL="3307933" indent="0">
              <a:buNone/>
              <a:defRPr sz="1400">
                <a:solidFill>
                  <a:schemeClr val="tx1">
                    <a:tint val="75000"/>
                  </a:schemeClr>
                </a:solidFill>
              </a:defRPr>
            </a:lvl8pPr>
            <a:lvl9pPr marL="3780495"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8068229-576B-4D94-A757-E53AD7C25836}"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756342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コンテンツ プレースホルダー 2"/>
          <p:cNvSpPr>
            <a:spLocks noGrp="1"/>
          </p:cNvSpPr>
          <p:nvPr>
            <p:ph sz="half" idx="1"/>
          </p:nvPr>
        </p:nvSpPr>
        <p:spPr>
          <a:xfrm>
            <a:off x="458007" y="1599417"/>
            <a:ext cx="4036585" cy="4526078"/>
          </a:xfrm>
          <a:prstGeom prst="rect">
            <a:avLst/>
          </a:prstGeom>
        </p:spPr>
        <p:txBody>
          <a:bodyPr lIns="94512" tIns="47256" rIns="94512" bIns="47256"/>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9410" y="1599417"/>
            <a:ext cx="4038197" cy="4526078"/>
          </a:xfrm>
          <a:prstGeom prst="rect">
            <a:avLst/>
          </a:prstGeom>
        </p:spPr>
        <p:txBody>
          <a:bodyPr lIns="94512" tIns="47256" rIns="94512" bIns="47256"/>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13348F-9ABE-48C7-AD61-03396AE87794}"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7065416"/>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8006" y="1535574"/>
            <a:ext cx="4039810" cy="640103"/>
          </a:xfrm>
          <a:prstGeom prst="rect">
            <a:avLst/>
          </a:prstGeom>
        </p:spPr>
        <p:txBody>
          <a:bodyPr lIns="94512" tIns="47256" rIns="94512" bIns="47256" anchor="b"/>
          <a:lstStyle>
            <a:lvl1pPr marL="0" indent="0">
              <a:buNone/>
              <a:defRPr sz="2500" b="1"/>
            </a:lvl1pPr>
            <a:lvl2pPr marL="472562" indent="0">
              <a:buNone/>
              <a:defRPr sz="2100" b="1"/>
            </a:lvl2pPr>
            <a:lvl3pPr marL="945124" indent="0">
              <a:buNone/>
              <a:defRPr sz="1900" b="1"/>
            </a:lvl3pPr>
            <a:lvl4pPr marL="1417686" indent="0">
              <a:buNone/>
              <a:defRPr sz="1700" b="1"/>
            </a:lvl4pPr>
            <a:lvl5pPr marL="1890248" indent="0">
              <a:buNone/>
              <a:defRPr sz="1700" b="1"/>
            </a:lvl5pPr>
            <a:lvl6pPr marL="2362810" indent="0">
              <a:buNone/>
              <a:defRPr sz="1700" b="1"/>
            </a:lvl6pPr>
            <a:lvl7pPr marL="2835372" indent="0">
              <a:buNone/>
              <a:defRPr sz="1700" b="1"/>
            </a:lvl7pPr>
            <a:lvl8pPr marL="3307933" indent="0">
              <a:buNone/>
              <a:defRPr sz="1700" b="1"/>
            </a:lvl8pPr>
            <a:lvl9pPr marL="3780495" indent="0">
              <a:buNone/>
              <a:defRPr sz="17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8006" y="2175677"/>
            <a:ext cx="4039810" cy="3949818"/>
          </a:xfrm>
          <a:prstGeom prst="rect">
            <a:avLst/>
          </a:prstGeom>
        </p:spPr>
        <p:txBody>
          <a:bodyPr lIns="94512" tIns="47256" rIns="94512" bIns="47256"/>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4572" y="1535574"/>
            <a:ext cx="4043035" cy="640103"/>
          </a:xfrm>
          <a:prstGeom prst="rect">
            <a:avLst/>
          </a:prstGeom>
        </p:spPr>
        <p:txBody>
          <a:bodyPr lIns="94512" tIns="47256" rIns="94512" bIns="47256" anchor="b"/>
          <a:lstStyle>
            <a:lvl1pPr marL="0" indent="0">
              <a:buNone/>
              <a:defRPr sz="2500" b="1"/>
            </a:lvl1pPr>
            <a:lvl2pPr marL="472562" indent="0">
              <a:buNone/>
              <a:defRPr sz="2100" b="1"/>
            </a:lvl2pPr>
            <a:lvl3pPr marL="945124" indent="0">
              <a:buNone/>
              <a:defRPr sz="1900" b="1"/>
            </a:lvl3pPr>
            <a:lvl4pPr marL="1417686" indent="0">
              <a:buNone/>
              <a:defRPr sz="1700" b="1"/>
            </a:lvl4pPr>
            <a:lvl5pPr marL="1890248" indent="0">
              <a:buNone/>
              <a:defRPr sz="1700" b="1"/>
            </a:lvl5pPr>
            <a:lvl6pPr marL="2362810" indent="0">
              <a:buNone/>
              <a:defRPr sz="1700" b="1"/>
            </a:lvl6pPr>
            <a:lvl7pPr marL="2835372" indent="0">
              <a:buNone/>
              <a:defRPr sz="1700" b="1"/>
            </a:lvl7pPr>
            <a:lvl8pPr marL="3307933" indent="0">
              <a:buNone/>
              <a:defRPr sz="1700" b="1"/>
            </a:lvl8pPr>
            <a:lvl9pPr marL="3780495" indent="0">
              <a:buNone/>
              <a:defRPr sz="17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4572" y="2175677"/>
            <a:ext cx="4043035" cy="3949818"/>
          </a:xfrm>
          <a:prstGeom prst="rect">
            <a:avLst/>
          </a:prstGeom>
        </p:spPr>
        <p:txBody>
          <a:bodyPr lIns="94512" tIns="47256" rIns="94512" bIns="47256"/>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B899A85-62CC-4C77-AC3B-3F2C7B253171}"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054193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B0E2A21-C97A-4C6D-97A3-2899468E9717}"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828755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9B3B11-981E-480E-A58D-F99E74BBF18F}"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3843615"/>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6" y="273850"/>
            <a:ext cx="3007683" cy="1160920"/>
          </a:xfrm>
          <a:prstGeom prst="rect">
            <a:avLst/>
          </a:prstGeom>
        </p:spPr>
        <p:txBody>
          <a:bodyPr lIns="94512" tIns="47256" rIns="94512" bIns="47256" anchor="b"/>
          <a:lstStyle>
            <a:lvl1pPr algn="l">
              <a:defRPr sz="21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353" y="273850"/>
            <a:ext cx="5112254" cy="5851644"/>
          </a:xfrm>
          <a:prstGeom prst="rect">
            <a:avLst/>
          </a:prstGeom>
        </p:spPr>
        <p:txBody>
          <a:bodyPr lIns="94512" tIns="47256" rIns="94512" bIns="47256"/>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8006" y="1434770"/>
            <a:ext cx="3007683" cy="4690724"/>
          </a:xfrm>
          <a:prstGeom prst="rect">
            <a:avLst/>
          </a:prstGeom>
        </p:spPr>
        <p:txBody>
          <a:bodyPr lIns="94512" tIns="47256" rIns="94512" bIns="47256"/>
          <a:lstStyle>
            <a:lvl1pPr marL="0" indent="0">
              <a:buNone/>
              <a:defRPr sz="1400"/>
            </a:lvl1pPr>
            <a:lvl2pPr marL="472562" indent="0">
              <a:buNone/>
              <a:defRPr sz="1200"/>
            </a:lvl2pPr>
            <a:lvl3pPr marL="945124" indent="0">
              <a:buNone/>
              <a:defRPr sz="1000"/>
            </a:lvl3pPr>
            <a:lvl4pPr marL="1417686" indent="0">
              <a:buNone/>
              <a:defRPr sz="900"/>
            </a:lvl4pPr>
            <a:lvl5pPr marL="1890248" indent="0">
              <a:buNone/>
              <a:defRPr sz="900"/>
            </a:lvl5pPr>
            <a:lvl6pPr marL="2362810" indent="0">
              <a:buNone/>
              <a:defRPr sz="900"/>
            </a:lvl6pPr>
            <a:lvl7pPr marL="2835372" indent="0">
              <a:buNone/>
              <a:defRPr sz="900"/>
            </a:lvl7pPr>
            <a:lvl8pPr marL="3307933" indent="0">
              <a:buNone/>
              <a:defRPr sz="900"/>
            </a:lvl8pPr>
            <a:lvl9pPr marL="3780495"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F3170A7-9A5C-433B-9A08-49D275CBF6FC}"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348022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709" y="4799929"/>
            <a:ext cx="5486400" cy="567860"/>
          </a:xfrm>
          <a:prstGeom prst="rect">
            <a:avLst/>
          </a:prstGeom>
        </p:spPr>
        <p:txBody>
          <a:bodyPr lIns="94512" tIns="47256" rIns="94512" bIns="47256" anchor="b"/>
          <a:lstStyle>
            <a:lvl1pPr algn="l">
              <a:defRPr sz="2100" b="1"/>
            </a:lvl1pPr>
          </a:lstStyle>
          <a:p>
            <a:r>
              <a:rPr kumimoji="1" lang="ja-JP" altLang="en-US"/>
              <a:t>マスター タイトルの書式設定</a:t>
            </a:r>
          </a:p>
        </p:txBody>
      </p:sp>
      <p:sp>
        <p:nvSpPr>
          <p:cNvPr id="3" name="図プレースホルダー 2"/>
          <p:cNvSpPr>
            <a:spLocks noGrp="1"/>
          </p:cNvSpPr>
          <p:nvPr>
            <p:ph type="pic" idx="1"/>
          </p:nvPr>
        </p:nvSpPr>
        <p:spPr>
          <a:xfrm>
            <a:off x="1791709" y="613223"/>
            <a:ext cx="5486400" cy="4114463"/>
          </a:xfrm>
          <a:prstGeom prst="rect">
            <a:avLst/>
          </a:prstGeom>
        </p:spPr>
        <p:txBody>
          <a:bodyPr lIns="94512" tIns="47256" rIns="94512" bIns="47256"/>
          <a:lstStyle>
            <a:lvl1pPr marL="0" indent="0">
              <a:buNone/>
              <a:defRPr sz="3300"/>
            </a:lvl1pPr>
            <a:lvl2pPr marL="472562" indent="0">
              <a:buNone/>
              <a:defRPr sz="2900"/>
            </a:lvl2pPr>
            <a:lvl3pPr marL="945124" indent="0">
              <a:buNone/>
              <a:defRPr sz="2500"/>
            </a:lvl3pPr>
            <a:lvl4pPr marL="1417686" indent="0">
              <a:buNone/>
              <a:defRPr sz="2100"/>
            </a:lvl4pPr>
            <a:lvl5pPr marL="1890248" indent="0">
              <a:buNone/>
              <a:defRPr sz="2100"/>
            </a:lvl5pPr>
            <a:lvl6pPr marL="2362810" indent="0">
              <a:buNone/>
              <a:defRPr sz="2100"/>
            </a:lvl6pPr>
            <a:lvl7pPr marL="2835372" indent="0">
              <a:buNone/>
              <a:defRPr sz="2100"/>
            </a:lvl7pPr>
            <a:lvl8pPr marL="3307933" indent="0">
              <a:buNone/>
              <a:defRPr sz="2100"/>
            </a:lvl8pPr>
            <a:lvl9pPr marL="3780495" indent="0">
              <a:buNone/>
              <a:defRPr sz="2100"/>
            </a:lvl9pPr>
          </a:lstStyle>
          <a:p>
            <a:endParaRPr kumimoji="1" lang="ja-JP" altLang="en-US"/>
          </a:p>
        </p:txBody>
      </p:sp>
      <p:sp>
        <p:nvSpPr>
          <p:cNvPr id="4" name="テキスト プレースホルダー 3"/>
          <p:cNvSpPr>
            <a:spLocks noGrp="1"/>
          </p:cNvSpPr>
          <p:nvPr>
            <p:ph type="body" sz="half" idx="2"/>
          </p:nvPr>
        </p:nvSpPr>
        <p:spPr>
          <a:xfrm>
            <a:off x="1791709" y="5367788"/>
            <a:ext cx="5486400" cy="804748"/>
          </a:xfrm>
          <a:prstGeom prst="rect">
            <a:avLst/>
          </a:prstGeom>
        </p:spPr>
        <p:txBody>
          <a:bodyPr lIns="94512" tIns="47256" rIns="94512" bIns="47256"/>
          <a:lstStyle>
            <a:lvl1pPr marL="0" indent="0">
              <a:buNone/>
              <a:defRPr sz="1400"/>
            </a:lvl1pPr>
            <a:lvl2pPr marL="472562" indent="0">
              <a:buNone/>
              <a:defRPr sz="1200"/>
            </a:lvl2pPr>
            <a:lvl3pPr marL="945124" indent="0">
              <a:buNone/>
              <a:defRPr sz="1000"/>
            </a:lvl3pPr>
            <a:lvl4pPr marL="1417686" indent="0">
              <a:buNone/>
              <a:defRPr sz="900"/>
            </a:lvl4pPr>
            <a:lvl5pPr marL="1890248" indent="0">
              <a:buNone/>
              <a:defRPr sz="900"/>
            </a:lvl5pPr>
            <a:lvl6pPr marL="2362810" indent="0">
              <a:buNone/>
              <a:defRPr sz="900"/>
            </a:lvl6pPr>
            <a:lvl7pPr marL="2835372" indent="0">
              <a:buNone/>
              <a:defRPr sz="900"/>
            </a:lvl7pPr>
            <a:lvl8pPr marL="3307933" indent="0">
              <a:buNone/>
              <a:defRPr sz="900"/>
            </a:lvl8pPr>
            <a:lvl9pPr marL="3780495"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07AC83-6E3C-46EA-A116-7A00B4CCCCE4}"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95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slideLayouts/slideLayout18.xml" Type="http://schemas.openxmlformats.org/officeDocument/2006/relationships/slideLayout"/><Relationship Id="rId19" Target="../theme/theme1.xml" Type="http://schemas.openxmlformats.org/officeDocument/2006/relationships/theme"/><Relationship Id="rId2" Target="../slideLayouts/slideLayout2.xml" Type="http://schemas.openxmlformats.org/officeDocument/2006/relationships/slideLayout"/><Relationship Id="rId20" Target="../media/image1.gif" Type="http://schemas.openxmlformats.org/officeDocument/2006/relationships/image"/><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8007" y="6355663"/>
            <a:ext cx="2133601" cy="366253"/>
          </a:xfrm>
          <a:prstGeom prst="rect">
            <a:avLst/>
          </a:prstGeom>
        </p:spPr>
        <p:txBody>
          <a:bodyPr vert="horz" lIns="94512" tIns="47256" rIns="94512" bIns="47256" rtlCol="0" anchor="ctr"/>
          <a:lstStyle>
            <a:lvl1pPr algn="l">
              <a:defRPr sz="1200">
                <a:solidFill>
                  <a:schemeClr val="tx1">
                    <a:tint val="75000"/>
                  </a:schemeClr>
                </a:solidFill>
              </a:defRPr>
            </a:lvl1pPr>
          </a:lstStyle>
          <a:p>
            <a:pPr fontAlgn="ctr">
              <a:spcBef>
                <a:spcPct val="0"/>
              </a:spcBef>
            </a:pPr>
            <a:fld id="{8620BEC3-0B05-452E-AB85-BBFD86F595E9}"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3798" y="6355663"/>
            <a:ext cx="2896406" cy="366253"/>
          </a:xfrm>
          <a:prstGeom prst="rect">
            <a:avLst/>
          </a:prstGeom>
        </p:spPr>
        <p:txBody>
          <a:bodyPr vert="horz" lIns="94512" tIns="47256" rIns="94512" bIns="47256" rtlCol="0" anchor="ctr"/>
          <a:lstStyle>
            <a:lvl1pPr algn="ctr">
              <a:defRPr sz="1200">
                <a:solidFill>
                  <a:schemeClr val="tx1">
                    <a:tint val="75000"/>
                  </a:schemeClr>
                </a:solidFill>
              </a:defRPr>
            </a:lvl1pPr>
          </a:lstStyle>
          <a:p>
            <a:pPr fontAlgn="ctr">
              <a:spcBef>
                <a:spcPct val="0"/>
              </a:spcBef>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975873" y="6457328"/>
            <a:ext cx="2133601" cy="366253"/>
          </a:xfrm>
          <a:prstGeom prst="rect">
            <a:avLst/>
          </a:prstGeom>
        </p:spPr>
        <p:txBody>
          <a:bodyPr vert="horz" lIns="94512" tIns="47256" rIns="94512" bIns="47256" rtlCol="0" anchor="ctr"/>
          <a:lstStyle>
            <a:lvl1pPr algn="r">
              <a:defRPr sz="1900">
                <a:solidFill>
                  <a:schemeClr val="tx1">
                    <a:tint val="75000"/>
                  </a:schemeClr>
                </a:solidFill>
              </a:defRPr>
            </a:lvl1pPr>
          </a:lstStyle>
          <a:p>
            <a:pPr fontAlgn="ctr">
              <a:spcBef>
                <a:spcPct val="0"/>
              </a:spcBef>
            </a:pPr>
            <a:fld id="{F14AF66F-3B4F-4E8B-A9F2-F8EEB7F87A3A}" type="slidenum">
              <a:rPr lang="ja-JP" altLang="en-US" smtClean="0">
                <a:solidFill>
                  <a:prstClr val="black">
                    <a:tint val="75000"/>
                  </a:prstClr>
                </a:solidFill>
              </a:rPr>
              <a:pPr fontAlgn="ctr">
                <a:spcBef>
                  <a:spcPct val="0"/>
                </a:spcBef>
              </a:pPr>
              <a:t>‹#›</a:t>
            </a:fld>
            <a:endParaRPr lang="ja-JP" altLang="en-US">
              <a:solidFill>
                <a:prstClr val="black">
                  <a:tint val="75000"/>
                </a:prstClr>
              </a:solidFill>
            </a:endParaRPr>
          </a:p>
        </p:txBody>
      </p:sp>
      <p:pic>
        <p:nvPicPr>
          <p:cNvPr id="1026" name="Picture 2" descr="大学入試センター"/>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00369" y="50875"/>
            <a:ext cx="4509105" cy="50401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p:cNvCxnSpPr/>
          <p:nvPr/>
        </p:nvCxnSpPr>
        <p:spPr>
          <a:xfrm>
            <a:off x="1" y="661236"/>
            <a:ext cx="9144000" cy="0"/>
          </a:xfrm>
          <a:prstGeom prst="line">
            <a:avLst/>
          </a:prstGeom>
          <a:ln w="63500">
            <a:gradFill flip="none" rotWithShape="1">
              <a:gsLst>
                <a:gs pos="0">
                  <a:srgbClr val="0000CC"/>
                </a:gs>
                <a:gs pos="62000">
                  <a:schemeClr val="tx2">
                    <a:lumMod val="60000"/>
                    <a:lumOff val="40000"/>
                  </a:schemeClr>
                </a:gs>
                <a:gs pos="100000">
                  <a:schemeClr val="tx2">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1366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4="http://schemas.microsoft.com/office/powerpoint/2010/main">
    <mc:Choice Requires="p14">
      <p:transition p14:dur="250">
        <p:fade/>
      </p:transition>
    </mc:Choice>
    <mc:Fallback>
      <p:transition>
        <p:fade/>
      </p:transition>
    </mc:Fallback>
  </mc:AlternateContent>
  <p:hf hdr="0" ftr="0" dt="0"/>
  <p:txStyles>
    <p:titleStyle>
      <a:lvl1pPr algn="ctr" defTabSz="945124" rtl="0" eaLnBrk="1" latinLnBrk="0" hangingPunct="1">
        <a:spcBef>
          <a:spcPct val="0"/>
        </a:spcBef>
        <a:buNone/>
        <a:defRPr kumimoji="1" sz="4500" kern="1200">
          <a:solidFill>
            <a:schemeClr val="tx1"/>
          </a:solidFill>
          <a:latin typeface="+mj-lt"/>
          <a:ea typeface="+mj-ea"/>
          <a:cs typeface="+mj-cs"/>
        </a:defRPr>
      </a:lvl1pPr>
    </p:titleStyle>
    <p:bodyStyle>
      <a:lvl1pPr marL="354421" indent="-354421" algn="l" defTabSz="945124" rtl="0" eaLnBrk="1" latinLnBrk="0" hangingPunct="1">
        <a:spcBef>
          <a:spcPct val="20000"/>
        </a:spcBef>
        <a:buFont typeface="Arial" pitchFamily="34" charset="0"/>
        <a:buChar char="•"/>
        <a:defRPr kumimoji="1" sz="3300" kern="1200">
          <a:solidFill>
            <a:schemeClr val="tx1"/>
          </a:solidFill>
          <a:latin typeface="+mn-lt"/>
          <a:ea typeface="+mn-ea"/>
          <a:cs typeface="+mn-cs"/>
        </a:defRPr>
      </a:lvl1pPr>
      <a:lvl2pPr marL="767913" indent="-295351" algn="l" defTabSz="945124" rtl="0" eaLnBrk="1" latinLnBrk="0" hangingPunct="1">
        <a:spcBef>
          <a:spcPct val="20000"/>
        </a:spcBef>
        <a:buFont typeface="Arial" pitchFamily="34" charset="0"/>
        <a:buChar char="–"/>
        <a:defRPr kumimoji="1" sz="2900" kern="1200">
          <a:solidFill>
            <a:schemeClr val="tx1"/>
          </a:solidFill>
          <a:latin typeface="+mn-lt"/>
          <a:ea typeface="+mn-ea"/>
          <a:cs typeface="+mn-cs"/>
        </a:defRPr>
      </a:lvl2pPr>
      <a:lvl3pPr marL="1181405" indent="-236281" algn="l" defTabSz="945124" rtl="0" eaLnBrk="1" latinLnBrk="0" hangingPunct="1">
        <a:spcBef>
          <a:spcPct val="20000"/>
        </a:spcBef>
        <a:buFont typeface="Arial" pitchFamily="34" charset="0"/>
        <a:buChar char="•"/>
        <a:defRPr kumimoji="1" sz="2500" kern="1200">
          <a:solidFill>
            <a:schemeClr val="tx1"/>
          </a:solidFill>
          <a:latin typeface="+mn-lt"/>
          <a:ea typeface="+mn-ea"/>
          <a:cs typeface="+mn-cs"/>
        </a:defRPr>
      </a:lvl3pPr>
      <a:lvl4pPr marL="1653967"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4pPr>
      <a:lvl5pPr marL="2126529"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5pPr>
      <a:lvl6pPr marL="2599091"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6pPr>
      <a:lvl7pPr marL="3071652"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7pPr>
      <a:lvl8pPr marL="3544214"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8pPr>
      <a:lvl9pPr marL="4016776"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9pPr>
    </p:bodyStyle>
    <p:otherStyle>
      <a:defPPr>
        <a:defRPr lang="ja-JP"/>
      </a:defPPr>
      <a:lvl1pPr marL="0" algn="l" defTabSz="945124" rtl="0" eaLnBrk="1" latinLnBrk="0" hangingPunct="1">
        <a:defRPr kumimoji="1" sz="1900" kern="1200">
          <a:solidFill>
            <a:schemeClr val="tx1"/>
          </a:solidFill>
          <a:latin typeface="+mn-lt"/>
          <a:ea typeface="+mn-ea"/>
          <a:cs typeface="+mn-cs"/>
        </a:defRPr>
      </a:lvl1pPr>
      <a:lvl2pPr marL="472562" algn="l" defTabSz="945124" rtl="0" eaLnBrk="1" latinLnBrk="0" hangingPunct="1">
        <a:defRPr kumimoji="1" sz="1900" kern="1200">
          <a:solidFill>
            <a:schemeClr val="tx1"/>
          </a:solidFill>
          <a:latin typeface="+mn-lt"/>
          <a:ea typeface="+mn-ea"/>
          <a:cs typeface="+mn-cs"/>
        </a:defRPr>
      </a:lvl2pPr>
      <a:lvl3pPr marL="945124" algn="l" defTabSz="945124" rtl="0" eaLnBrk="1" latinLnBrk="0" hangingPunct="1">
        <a:defRPr kumimoji="1" sz="1900" kern="1200">
          <a:solidFill>
            <a:schemeClr val="tx1"/>
          </a:solidFill>
          <a:latin typeface="+mn-lt"/>
          <a:ea typeface="+mn-ea"/>
          <a:cs typeface="+mn-cs"/>
        </a:defRPr>
      </a:lvl3pPr>
      <a:lvl4pPr marL="1417686" algn="l" defTabSz="945124" rtl="0" eaLnBrk="1" latinLnBrk="0" hangingPunct="1">
        <a:defRPr kumimoji="1" sz="1900" kern="1200">
          <a:solidFill>
            <a:schemeClr val="tx1"/>
          </a:solidFill>
          <a:latin typeface="+mn-lt"/>
          <a:ea typeface="+mn-ea"/>
          <a:cs typeface="+mn-cs"/>
        </a:defRPr>
      </a:lvl4pPr>
      <a:lvl5pPr marL="1890248" algn="l" defTabSz="945124" rtl="0" eaLnBrk="1" latinLnBrk="0" hangingPunct="1">
        <a:defRPr kumimoji="1" sz="1900" kern="1200">
          <a:solidFill>
            <a:schemeClr val="tx1"/>
          </a:solidFill>
          <a:latin typeface="+mn-lt"/>
          <a:ea typeface="+mn-ea"/>
          <a:cs typeface="+mn-cs"/>
        </a:defRPr>
      </a:lvl5pPr>
      <a:lvl6pPr marL="2362810" algn="l" defTabSz="945124" rtl="0" eaLnBrk="1" latinLnBrk="0" hangingPunct="1">
        <a:defRPr kumimoji="1" sz="1900" kern="1200">
          <a:solidFill>
            <a:schemeClr val="tx1"/>
          </a:solidFill>
          <a:latin typeface="+mn-lt"/>
          <a:ea typeface="+mn-ea"/>
          <a:cs typeface="+mn-cs"/>
        </a:defRPr>
      </a:lvl6pPr>
      <a:lvl7pPr marL="2835372" algn="l" defTabSz="945124" rtl="0" eaLnBrk="1" latinLnBrk="0" hangingPunct="1">
        <a:defRPr kumimoji="1" sz="1900" kern="1200">
          <a:solidFill>
            <a:schemeClr val="tx1"/>
          </a:solidFill>
          <a:latin typeface="+mn-lt"/>
          <a:ea typeface="+mn-ea"/>
          <a:cs typeface="+mn-cs"/>
        </a:defRPr>
      </a:lvl7pPr>
      <a:lvl8pPr marL="3307933" algn="l" defTabSz="945124" rtl="0" eaLnBrk="1" latinLnBrk="0" hangingPunct="1">
        <a:defRPr kumimoji="1" sz="1900" kern="1200">
          <a:solidFill>
            <a:schemeClr val="tx1"/>
          </a:solidFill>
          <a:latin typeface="+mn-lt"/>
          <a:ea typeface="+mn-ea"/>
          <a:cs typeface="+mn-cs"/>
        </a:defRPr>
      </a:lvl8pPr>
      <a:lvl9pPr marL="3780495" algn="l" defTabSz="945124"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hdphoto1.wdp" Type="http://schemas.microsoft.com/office/2007/relationships/hdphoto"/></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gif" Type="http://schemas.openxmlformats.org/officeDocument/2006/relationships/image"/></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95536" y="861050"/>
            <a:ext cx="8424862" cy="666555"/>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r>
              <a:rPr altLang="en-US" dirty="0" lang="ja-JP" sz="3200"/>
              <a:t>令和７年度大学入学共通テストについて</a:t>
            </a:r>
            <a:endParaRPr altLang="ja-JP" dirty="0" lang="en-US" sz="3200"/>
          </a:p>
        </p:txBody>
      </p:sp>
      <p:sp>
        <p:nvSpPr>
          <p:cNvPr id="12" name="正方形/長方形 11">
            <a:extLst>
              <a:ext uri="{FF2B5EF4-FFF2-40B4-BE49-F238E27FC236}">
                <a16:creationId xmlns:a16="http://schemas.microsoft.com/office/drawing/2014/main" id="{101FB74E-4ECD-4A71-89BC-D925DEE15BD5}"/>
              </a:ext>
            </a:extLst>
          </p:cNvPr>
          <p:cNvSpPr/>
          <p:nvPr/>
        </p:nvSpPr>
        <p:spPr>
          <a:xfrm>
            <a:off x="3879529" y="1988840"/>
            <a:ext cx="5229945" cy="369332"/>
          </a:xfrm>
          <a:prstGeom prst="rect">
            <a:avLst/>
          </a:prstGeom>
          <a:noFill/>
        </p:spPr>
        <p:txBody>
          <a:bodyPr wrap="square">
            <a:spAutoFit/>
          </a:bodyPr>
          <a:lstStyle/>
          <a:p>
            <a:pPr fontAlgn="auto">
              <a:spcAft>
                <a:spcPts val="0"/>
              </a:spcAft>
            </a:pPr>
            <a:r>
              <a:rPr altLang="ja-JP" b="0" dirty="0" lang="en-US" sz="1800"/>
              <a:t>※ </a:t>
            </a:r>
            <a:r>
              <a:rPr altLang="en-US" b="0" dirty="0" lang="ja-JP" sz="1800"/>
              <a:t>このスライドでは以下の内容について説明します</a:t>
            </a:r>
            <a:endParaRPr altLang="ja-JP" b="0" dirty="0" lang="en-US" sz="1800"/>
          </a:p>
        </p:txBody>
      </p:sp>
      <p:sp>
        <p:nvSpPr>
          <p:cNvPr id="4" name="スライド番号プレースホルダー 3">
            <a:extLst>
              <a:ext uri="{FF2B5EF4-FFF2-40B4-BE49-F238E27FC236}">
                <a16:creationId xmlns:a16="http://schemas.microsoft.com/office/drawing/2014/main" id="{22B103AB-9B10-4E6B-80CA-D63D53B3059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a:t>
            </a:fld>
            <a:endParaRPr altLang="en-US" lang="ja-JP">
              <a:solidFill>
                <a:prstClr val="black">
                  <a:tint val="75000"/>
                </a:prstClr>
              </a:solidFill>
            </a:endParaRPr>
          </a:p>
        </p:txBody>
      </p:sp>
      <p:sp>
        <p:nvSpPr>
          <p:cNvPr id="7" name="角丸四角形 13">
            <a:extLst>
              <a:ext uri="{FF2B5EF4-FFF2-40B4-BE49-F238E27FC236}">
                <a16:creationId xmlns:a16="http://schemas.microsoft.com/office/drawing/2014/main" id="{ECD66473-549F-4E70-9C08-9DC1A67400FC}"/>
              </a:ext>
            </a:extLst>
          </p:cNvPr>
          <p:cNvSpPr/>
          <p:nvPr/>
        </p:nvSpPr>
        <p:spPr>
          <a:xfrm>
            <a:off x="4147723" y="2420180"/>
            <a:ext cx="4536504" cy="2079649"/>
          </a:xfrm>
          <a:prstGeom prst="roundRect">
            <a:avLst>
              <a:gd fmla="val 5382" name="adj"/>
            </a:avLst>
          </a:prstGeom>
          <a:solidFill>
            <a:srgbClr val="DAEDEF"/>
          </a:solidFill>
          <a:ln algn="ctr" cap="flat" cmpd="sng" w="28575">
            <a:solidFill>
              <a:schemeClr val="accent1">
                <a:lumMod val="75000"/>
              </a:schemeClr>
            </a:solidFill>
            <a:prstDash val="solid"/>
            <a:round/>
            <a:headEnd len="med" type="none" w="med"/>
            <a:tailEnd len="med" type="none" w="med"/>
          </a:ln>
        </p:spPr>
        <p:style>
          <a:lnRef idx="0">
            <a:scrgbClr b="0" g="0" r="0"/>
          </a:lnRef>
          <a:fillRef idx="0">
            <a:scrgbClr b="0" g="0" r="0"/>
          </a:fillRef>
          <a:effectRef idx="0">
            <a:scrgbClr b="0" g="0" r="0"/>
          </a:effectRef>
          <a:fontRef idx="minor">
            <a:schemeClr val="accent6"/>
          </a:fontRef>
        </p:style>
        <p:txBody>
          <a:bodyPr anchor="t" anchorCtr="0" bIns="36000" compatLnSpc="1" lIns="36000" numCol="1" rIns="36000" rtlCol="0" tIns="36000" vert="horz" wrap="square">
            <a:prstTxWarp prst="textNoShape">
              <a:avLst/>
            </a:prstTxWarp>
          </a:bodyPr>
          <a:lstStyle/>
          <a:p>
            <a:pPr fontAlgn="auto">
              <a:spcAft>
                <a:spcPts val="0"/>
              </a:spcAft>
            </a:pPr>
            <a:r>
              <a:rPr altLang="ja-JP" dirty="0" lang="en-US" sz="2400">
                <a:solidFill>
                  <a:schemeClr val="bg1">
                    <a:lumMod val="75000"/>
                  </a:schemeClr>
                </a:solidFill>
              </a:rPr>
              <a:t>Ⅰ</a:t>
            </a:r>
            <a:r>
              <a:rPr altLang="en-US" dirty="0" lang="ja-JP" sz="2400">
                <a:solidFill>
                  <a:schemeClr val="bg1">
                    <a:lumMod val="75000"/>
                  </a:schemeClr>
                </a:solidFill>
              </a:rPr>
              <a:t>　はじめに</a:t>
            </a:r>
            <a:endParaRPr altLang="ja-JP" dirty="0" lang="en-US" sz="2400">
              <a:solidFill>
                <a:schemeClr val="bg1">
                  <a:lumMod val="75000"/>
                </a:schemeClr>
              </a:solidFill>
            </a:endParaRPr>
          </a:p>
          <a:p>
            <a:pPr fontAlgn="auto" indent="-357188" marL="357188">
              <a:spcBef>
                <a:spcPts val="1200"/>
              </a:spcBef>
              <a:spcAft>
                <a:spcPts val="0"/>
              </a:spcAft>
              <a:tabLst>
                <a:tab algn="l" pos="92075"/>
              </a:tabLst>
            </a:pPr>
            <a:r>
              <a:rPr altLang="ja-JP" dirty="0" lang="en-US" sz="2400">
                <a:solidFill>
                  <a:schemeClr val="bg1">
                    <a:lumMod val="75000"/>
                  </a:schemeClr>
                </a:solidFill>
              </a:rPr>
              <a:t>Ⅱ</a:t>
            </a:r>
            <a:r>
              <a:rPr altLang="en-US" dirty="0" lang="ja-JP" sz="2400">
                <a:solidFill>
                  <a:schemeClr val="bg1">
                    <a:lumMod val="75000"/>
                  </a:schemeClr>
                </a:solidFill>
              </a:rPr>
              <a:t>　出題教科・科目等</a:t>
            </a:r>
            <a:endParaRPr altLang="ja-JP" dirty="0" lang="en-US" sz="2400">
              <a:solidFill>
                <a:schemeClr val="bg1">
                  <a:lumMod val="75000"/>
                </a:schemeClr>
              </a:solidFill>
            </a:endParaRPr>
          </a:p>
          <a:p>
            <a:pPr fontAlgn="auto" indent="-357188" marL="357188">
              <a:spcBef>
                <a:spcPts val="1200"/>
              </a:spcBef>
              <a:spcAft>
                <a:spcPts val="0"/>
              </a:spcAft>
            </a:pPr>
            <a:r>
              <a:rPr altLang="ja-JP" dirty="0" lang="en-US" sz="2400">
                <a:solidFill>
                  <a:schemeClr val="bg1">
                    <a:lumMod val="75000"/>
                  </a:schemeClr>
                </a:solidFill>
              </a:rPr>
              <a:t>Ⅲ</a:t>
            </a:r>
            <a:r>
              <a:rPr altLang="en-US" dirty="0" lang="ja-JP" sz="2400">
                <a:solidFill>
                  <a:schemeClr val="bg1">
                    <a:lumMod val="75000"/>
                  </a:schemeClr>
                </a:solidFill>
              </a:rPr>
              <a:t>　問題冊子・解答用紙</a:t>
            </a:r>
            <a:endParaRPr altLang="ja-JP" dirty="0" lang="en-US" sz="2400">
              <a:solidFill>
                <a:schemeClr val="bg1">
                  <a:lumMod val="75000"/>
                </a:schemeClr>
              </a:solidFill>
            </a:endParaRPr>
          </a:p>
          <a:p>
            <a:pPr fontAlgn="auto" indent="-357188" marL="357188">
              <a:spcBef>
                <a:spcPts val="1200"/>
              </a:spcBef>
              <a:spcAft>
                <a:spcPts val="0"/>
              </a:spcAft>
            </a:pPr>
            <a:r>
              <a:rPr altLang="ja-JP" dirty="0" lang="en-US" sz="2400">
                <a:solidFill>
                  <a:schemeClr val="tx1"/>
                </a:solidFill>
              </a:rPr>
              <a:t>Ⅳ</a:t>
            </a:r>
            <a:r>
              <a:rPr altLang="en-US" dirty="0" lang="ja-JP" sz="2400">
                <a:solidFill>
                  <a:schemeClr val="tx1"/>
                </a:solidFill>
              </a:rPr>
              <a:t>　得点調整</a:t>
            </a:r>
            <a:endParaRPr altLang="ja-JP" dirty="0" lang="en-US" sz="2400">
              <a:solidFill>
                <a:schemeClr val="tx1"/>
              </a:solidFill>
            </a:endParaRPr>
          </a:p>
        </p:txBody>
      </p:sp>
      <p:sp>
        <p:nvSpPr>
          <p:cNvPr id="8" name="角丸四角形 21">
            <a:extLst>
              <a:ext uri="{FF2B5EF4-FFF2-40B4-BE49-F238E27FC236}">
                <a16:creationId xmlns:a16="http://schemas.microsoft.com/office/drawing/2014/main" id="{E88F61B3-95B2-4CD2-AF3D-D6BCDA543F97}"/>
              </a:ext>
            </a:extLst>
          </p:cNvPr>
          <p:cNvSpPr/>
          <p:nvPr/>
        </p:nvSpPr>
        <p:spPr bwMode="auto">
          <a:xfrm>
            <a:off x="395610" y="4993965"/>
            <a:ext cx="8352854" cy="1595669"/>
          </a:xfrm>
          <a:prstGeom prst="roundRect">
            <a:avLst>
              <a:gd fmla="val 10818" name="adj"/>
            </a:avLst>
          </a:prstGeom>
          <a:solidFill>
            <a:srgbClr val="DAEDEF"/>
          </a:solidFill>
          <a:ln algn="ctr" cap="flat" cmpd="sng" w="28575">
            <a:solidFill>
              <a:schemeClr val="accent1">
                <a:lumMod val="75000"/>
              </a:schemeClr>
            </a:solidFill>
            <a:prstDash val="solid"/>
            <a:round/>
            <a:headEnd len="med" type="none" w="med"/>
            <a:tailEnd len="med" type="none" w="med"/>
          </a:ln>
        </p:spPr>
        <p:style>
          <a:lnRef idx="0">
            <a:scrgbClr b="0" g="0" r="0"/>
          </a:lnRef>
          <a:fillRef idx="0">
            <a:scrgbClr b="0" g="0" r="0"/>
          </a:fillRef>
          <a:effectRef idx="0">
            <a:scrgbClr b="0" g="0" r="0"/>
          </a:effectRef>
          <a:fontRef idx="minor">
            <a:schemeClr val="accent6"/>
          </a:fontRef>
        </p:style>
        <p:txBody>
          <a:bodyPr anchor="t" anchorCtr="0" bIns="36000" compatLnSpc="1" lIns="36000" numCol="1" rIns="36000" rtlCol="0" tIns="36000" vert="horz" wrap="square">
            <a:prstTxWarp prst="textNoShape">
              <a:avLst/>
            </a:prstTxWarp>
          </a:bodyPr>
          <a:lstStyle/>
          <a:p>
            <a:pPr eaLnBrk="1" hangingPunct="1" indent="-360000" marL="180000">
              <a:spcBef>
                <a:spcPct val="20000"/>
              </a:spcBef>
              <a:buFont charset="2" panose="05000000000000000000" pitchFamily="2" typeface="Wingdings"/>
              <a:buChar char="Ø"/>
            </a:pPr>
            <a:r>
              <a:rPr altLang="en-US" dirty="0" lang="ja-JP" sz="1400">
                <a:solidFill>
                  <a:schemeClr val="tx1"/>
                </a:solidFill>
                <a:latin typeface="+mj-ea"/>
                <a:ea typeface="+mj-ea"/>
              </a:rPr>
              <a:t>スライド及びナレーションでは，以下の名称について，適宜，</a:t>
            </a:r>
            <a:r>
              <a:rPr altLang="ja-JP" dirty="0" lang="en-US" sz="1400">
                <a:solidFill>
                  <a:schemeClr val="tx1"/>
                </a:solidFill>
                <a:latin typeface="+mj-ea"/>
                <a:ea typeface="+mj-ea"/>
              </a:rPr>
              <a:t> </a:t>
            </a:r>
            <a:r>
              <a:rPr altLang="en-US" dirty="0" lang="ja-JP" sz="1400">
                <a:solidFill>
                  <a:schemeClr val="tx1"/>
                </a:solidFill>
                <a:latin typeface="+mj-ea"/>
                <a:ea typeface="+mj-ea"/>
              </a:rPr>
              <a:t>省略します。</a:t>
            </a:r>
            <a:endParaRPr altLang="ja-JP" dirty="0" lang="en-US" sz="1400">
              <a:solidFill>
                <a:schemeClr val="tx1"/>
              </a:solidFill>
              <a:latin typeface="+mj-ea"/>
              <a:ea typeface="+mj-ea"/>
            </a:endParaRPr>
          </a:p>
          <a:p>
            <a:pPr eaLnBrk="1" hangingPunct="1">
              <a:spcBef>
                <a:spcPts val="600"/>
              </a:spcBef>
            </a:pPr>
            <a:r>
              <a:rPr altLang="en-US" b="0" dirty="0" lang="ja-JP" sz="1400">
                <a:solidFill>
                  <a:schemeClr val="tx1"/>
                </a:solidFill>
                <a:latin typeface="+mj-ea"/>
                <a:ea typeface="+mj-ea"/>
              </a:rPr>
              <a:t>　</a:t>
            </a:r>
            <a:r>
              <a:rPr altLang="en-US" b="0" dirty="0" lang="ja-JP" sz="1200">
                <a:solidFill>
                  <a:schemeClr val="tx1"/>
                </a:solidFill>
                <a:latin typeface="+mj-ea"/>
                <a:ea typeface="+mj-ea"/>
              </a:rPr>
              <a:t>・</a:t>
            </a:r>
            <a:r>
              <a:rPr altLang="en-US" b="0" dirty="0" lang="ja-JP" sz="1200">
                <a:solidFill>
                  <a:schemeClr val="tx1"/>
                </a:solidFill>
              </a:rPr>
              <a:t>大学入学共通テスト・・・・・　共通テスト</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30</a:t>
            </a:r>
            <a:r>
              <a:rPr altLang="en-US" b="0" dirty="0" lang="ja-JP" sz="1200">
                <a:solidFill>
                  <a:schemeClr val="tx1"/>
                </a:solidFill>
              </a:rPr>
              <a:t>年告示高等学校学習指導要領・・・・・　新指導要領</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21</a:t>
            </a:r>
            <a:r>
              <a:rPr altLang="en-US" b="0" dirty="0" lang="ja-JP" sz="1200">
                <a:solidFill>
                  <a:schemeClr val="tx1"/>
                </a:solidFill>
              </a:rPr>
              <a:t>年告示高等学校学習指導要領・・・・・　旧指導要領</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30</a:t>
            </a:r>
            <a:r>
              <a:rPr altLang="en-US" b="0" dirty="0" lang="ja-JP" sz="1200">
                <a:solidFill>
                  <a:schemeClr val="tx1"/>
                </a:solidFill>
              </a:rPr>
              <a:t>年告示高等学校学習指導要領に基づく教育課程・・・・・　新課程</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21</a:t>
            </a:r>
            <a:r>
              <a:rPr altLang="en-US" b="0" dirty="0" lang="ja-JP" sz="1200">
                <a:solidFill>
                  <a:schemeClr val="tx1"/>
                </a:solidFill>
              </a:rPr>
              <a:t>年告示高等学校学習指導要領に基づく教育課程・・・・・　旧課程</a:t>
            </a:r>
            <a:endParaRPr altLang="ja-JP" b="0" dirty="0" lang="en-US" sz="1200">
              <a:solidFill>
                <a:schemeClr val="tx1"/>
              </a:solidFill>
            </a:endParaRPr>
          </a:p>
          <a:p>
            <a:pPr eaLnBrk="1" hangingPunct="1" indent="0" lvl="1">
              <a:spcBef>
                <a:spcPct val="20000"/>
              </a:spcBef>
            </a:pPr>
            <a:endParaRPr altLang="en-US" dirty="0" lang="ja-JP" sz="1400">
              <a:latin typeface="+mj-ea"/>
              <a:ea typeface="+mj-ea"/>
            </a:endParaRPr>
          </a:p>
        </p:txBody>
      </p:sp>
      <p:sp>
        <p:nvSpPr>
          <p:cNvPr descr="センター外観・秋（20221116）.JPG" id="3" name="AutoShape 2">
            <a:extLst>
              <a:ext uri="{FF2B5EF4-FFF2-40B4-BE49-F238E27FC236}">
                <a16:creationId xmlns:a16="http://schemas.microsoft.com/office/drawing/2014/main" id="{04E4AB36-0FD9-47B2-A5A5-FAA93C8F61C7}"/>
              </a:ext>
            </a:extLst>
          </p:cNvPr>
          <p:cNvSpPr>
            <a:spLocks noChangeArrowheads="1" noChangeAspect="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nchor="t" anchorCtr="0" bIns="45720" compatLnSpc="1" lIns="91440" numCol="1" rIns="91440" tIns="45720" vert="horz" wrap="square">
            <a:prstTxWarp prst="textNoShape">
              <a:avLst/>
            </a:prstTxWarp>
          </a:bodyPr>
          <a:lstStyle/>
          <a:p>
            <a:endParaRPr altLang="en-US" lang="ja-JP"/>
          </a:p>
        </p:txBody>
      </p:sp>
      <p:pic>
        <p:nvPicPr>
          <p:cNvPr id="9" name="図 8">
            <a:extLst>
              <a:ext uri="{FF2B5EF4-FFF2-40B4-BE49-F238E27FC236}">
                <a16:creationId xmlns:a16="http://schemas.microsoft.com/office/drawing/2014/main" id="{4402EBC2-03BB-4A36-9BCE-8E0A4E043EE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r="3942"/>
          <a:stretch/>
        </p:blipFill>
        <p:spPr>
          <a:xfrm>
            <a:off x="459773" y="1988839"/>
            <a:ext cx="3320139" cy="2510989"/>
          </a:xfrm>
          <a:prstGeom prst="rect">
            <a:avLst/>
          </a:prstGeom>
        </p:spPr>
      </p:pic>
    </p:spTree>
    <p:extLst>
      <p:ext uri="{BB962C8B-B14F-4D97-AF65-F5344CB8AC3E}">
        <p14:creationId xmlns:p14="http://schemas.microsoft.com/office/powerpoint/2010/main" val="183409071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95536" y="1509122"/>
            <a:ext cx="8424862" cy="1343814"/>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982663" marL="982663">
              <a:spcAft>
                <a:spcPts val="0"/>
              </a:spcAft>
            </a:pPr>
            <a:r>
              <a:rPr altLang="ja-JP" dirty="0" lang="en-US" u="sng"/>
              <a:t>Ⅳ</a:t>
            </a:r>
            <a:r>
              <a:rPr altLang="en-US" dirty="0" lang="ja-JP" u="sng"/>
              <a:t>　得点調整</a:t>
            </a:r>
            <a:endParaRPr altLang="ja-JP" dirty="0" lang="en-US" u="sng"/>
          </a:p>
        </p:txBody>
      </p:sp>
      <p:sp>
        <p:nvSpPr>
          <p:cNvPr id="6" name="正方形/長方形 5"/>
          <p:cNvSpPr/>
          <p:nvPr/>
        </p:nvSpPr>
        <p:spPr>
          <a:xfrm>
            <a:off x="683568" y="2836626"/>
            <a:ext cx="8136830" cy="1331647"/>
          </a:xfrm>
          <a:prstGeom prst="rect">
            <a:avLst/>
          </a:prstGeom>
        </p:spPr>
        <p:txBody>
          <a:bodyPr wrap="square">
            <a:spAutoFit/>
          </a:bodyPr>
          <a:lstStyle/>
          <a:p>
            <a:pPr>
              <a:lnSpc>
                <a:spcPts val="3800"/>
              </a:lnSpc>
              <a:spcAft>
                <a:spcPts val="1200"/>
              </a:spcAft>
            </a:pPr>
            <a:r>
              <a:rPr altLang="en-US" dirty="0" lang="ja-JP" sz="3600">
                <a:latin charset="-128" panose="020B0600070205080204" pitchFamily="50" typeface="ＭＳ Ｐゴシック"/>
              </a:rPr>
              <a:t>１　得点調整の対象教科・科目</a:t>
            </a:r>
            <a:endParaRPr altLang="ja-JP" dirty="0" lang="en-US" sz="3600">
              <a:latin charset="-128" panose="020B0600070205080204" pitchFamily="50" typeface="ＭＳ Ｐゴシック"/>
            </a:endParaRPr>
          </a:p>
          <a:p>
            <a:pPr>
              <a:lnSpc>
                <a:spcPts val="3800"/>
              </a:lnSpc>
            </a:pPr>
            <a:r>
              <a:rPr altLang="en-US" dirty="0" lang="ja-JP" sz="3600">
                <a:latin charset="-128" panose="020B0600070205080204" pitchFamily="50" typeface="ＭＳ Ｐゴシック"/>
              </a:rPr>
              <a:t>２　得点調整の実施条件・方法</a:t>
            </a:r>
            <a:endParaRPr altLang="ja-JP" dirty="0" lang="en-US" sz="3600">
              <a:latin charset="-128" panose="020B0600070205080204" pitchFamily="50" typeface="ＭＳ Ｐゴシック"/>
            </a:endParaRPr>
          </a:p>
        </p:txBody>
      </p:sp>
      <p:sp>
        <p:nvSpPr>
          <p:cNvPr id="3" name="スライド番号プレースホルダー 2">
            <a:extLst>
              <a:ext uri="{FF2B5EF4-FFF2-40B4-BE49-F238E27FC236}">
                <a16:creationId xmlns:a16="http://schemas.microsoft.com/office/drawing/2014/main" id="{F5530452-E979-409C-A3CE-61E94CAC849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a:t>
            </a:fld>
            <a:endParaRPr altLang="en-US" lang="ja-JP">
              <a:solidFill>
                <a:prstClr val="black">
                  <a:tint val="75000"/>
                </a:prstClr>
              </a:solidFill>
            </a:endParaRPr>
          </a:p>
        </p:txBody>
      </p:sp>
    </p:spTree>
    <p:extLst>
      <p:ext uri="{BB962C8B-B14F-4D97-AF65-F5344CB8AC3E}">
        <p14:creationId xmlns:p14="http://schemas.microsoft.com/office/powerpoint/2010/main" val="61547317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95536" y="3226660"/>
            <a:ext cx="8424862" cy="490676"/>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１　得点調整の対象教科・科目</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6498A802-95D9-43AC-9323-A07BB772E4F8}"/>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3</a:t>
            </a:fld>
            <a:endParaRPr altLang="en-US" lang="ja-JP">
              <a:solidFill>
                <a:prstClr val="black">
                  <a:tint val="75000"/>
                </a:prstClr>
              </a:solidFill>
            </a:endParaRPr>
          </a:p>
        </p:txBody>
      </p:sp>
    </p:spTree>
    <p:extLst>
      <p:ext uri="{BB962C8B-B14F-4D97-AF65-F5344CB8AC3E}">
        <p14:creationId xmlns:p14="http://schemas.microsoft.com/office/powerpoint/2010/main" val="1092454711"/>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graphicFrame>
        <p:nvGraphicFramePr>
          <p:cNvPr id="6" name="表 3">
            <a:extLst>
              <a:ext uri="{FF2B5EF4-FFF2-40B4-BE49-F238E27FC236}">
                <a16:creationId xmlns:a16="http://schemas.microsoft.com/office/drawing/2014/main" id="{BFAADE4A-EFBC-4D2E-A45F-F06B3A43ED05}"/>
              </a:ext>
            </a:extLst>
          </p:cNvPr>
          <p:cNvGraphicFramePr>
            <a:graphicFrameLocks noGrp="1"/>
          </p:cNvGraphicFramePr>
          <p:nvPr>
            <p:extLst/>
          </p:nvPr>
        </p:nvGraphicFramePr>
        <p:xfrm>
          <a:off x="519623" y="1506303"/>
          <a:ext cx="8104754" cy="4312600"/>
        </p:xfrm>
        <a:graphic>
          <a:graphicData uri="http://schemas.openxmlformats.org/drawingml/2006/table">
            <a:tbl>
              <a:tblPr bandRow="1" firstRow="1">
                <a:tableStyleId>{5C22544A-7EE6-4342-B048-85BDC9FD1C3A}</a:tableStyleId>
              </a:tblPr>
              <a:tblGrid>
                <a:gridCol w="287592">
                  <a:extLst>
                    <a:ext uri="{9D8B030D-6E8A-4147-A177-3AD203B41FA5}">
                      <a16:colId xmlns:a16="http://schemas.microsoft.com/office/drawing/2014/main" val="1662539919"/>
                    </a:ext>
                  </a:extLst>
                </a:gridCol>
                <a:gridCol w="862776">
                  <a:extLst>
                    <a:ext uri="{9D8B030D-6E8A-4147-A177-3AD203B41FA5}">
                      <a16:colId xmlns:a16="http://schemas.microsoft.com/office/drawing/2014/main" val="3183063718"/>
                    </a:ext>
                  </a:extLst>
                </a:gridCol>
                <a:gridCol w="2340000">
                  <a:extLst>
                    <a:ext uri="{9D8B030D-6E8A-4147-A177-3AD203B41FA5}">
                      <a16:colId xmlns:a16="http://schemas.microsoft.com/office/drawing/2014/main" val="4138319839"/>
                    </a:ext>
                  </a:extLst>
                </a:gridCol>
                <a:gridCol w="265780">
                  <a:extLst>
                    <a:ext uri="{9D8B030D-6E8A-4147-A177-3AD203B41FA5}">
                      <a16:colId xmlns:a16="http://schemas.microsoft.com/office/drawing/2014/main" val="1544925903"/>
                    </a:ext>
                  </a:extLst>
                </a:gridCol>
                <a:gridCol w="2088000">
                  <a:extLst>
                    <a:ext uri="{9D8B030D-6E8A-4147-A177-3AD203B41FA5}">
                      <a16:colId xmlns:a16="http://schemas.microsoft.com/office/drawing/2014/main" val="2219681016"/>
                    </a:ext>
                  </a:extLst>
                </a:gridCol>
                <a:gridCol w="2260606">
                  <a:extLst>
                    <a:ext uri="{9D8B030D-6E8A-4147-A177-3AD203B41FA5}">
                      <a16:colId xmlns:a16="http://schemas.microsoft.com/office/drawing/2014/main" val="1929718998"/>
                    </a:ext>
                  </a:extLst>
                </a:gridCol>
              </a:tblGrid>
              <a:tr h="667214">
                <a:tc>
                  <a:txBody>
                    <a:bodyPr/>
                    <a:lstStyle/>
                    <a:p>
                      <a:pPr algn="ctr"/>
                      <a:endParaRPr altLang="en-US" dirty="0" kumimoji="1" lang="ja-JP" sz="1400"/>
                    </a:p>
                  </a:txBody>
                  <a:tcPr anchor="ct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tcPr>
                </a:tc>
                <a:tc>
                  <a:txBody>
                    <a:bodyPr/>
                    <a:lstStyle/>
                    <a:p>
                      <a:pPr algn="ctr"/>
                      <a:r>
                        <a:rPr altLang="en-US" dirty="0" kumimoji="1" lang="ja-JP" sz="1400"/>
                        <a:t>教科・</a:t>
                      </a:r>
                      <a:br>
                        <a:rPr altLang="ja-JP" dirty="0" kumimoji="1" lang="en-US" sz="1400"/>
                      </a:br>
                      <a:r>
                        <a:rPr altLang="en-US" dirty="0" kumimoji="1" lang="ja-JP" sz="1400"/>
                        <a:t>グループ</a:t>
                      </a:r>
                    </a:p>
                  </a:txBody>
                  <a:tcPr anchor="ct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tcPr>
                </a:tc>
                <a:tc>
                  <a:txBody>
                    <a:bodyPr/>
                    <a:lstStyle/>
                    <a:p>
                      <a:pPr algn="ctr"/>
                      <a:r>
                        <a:rPr altLang="en-US" dirty="0" kumimoji="1" lang="ja-JP" sz="1400">
                          <a:latin charset="-128" panose="020B0600070205080204" pitchFamily="50" typeface="ＭＳ Ｐゴシック"/>
                          <a:ea charset="-128" panose="020B0600070205080204" pitchFamily="50" typeface="ＭＳ Ｐゴシック"/>
                        </a:rPr>
                        <a:t>現行の</a:t>
                      </a:r>
                      <a:br>
                        <a:rPr altLang="ja-JP" dirty="0" kumimoji="1" lang="en-US" sz="1400">
                          <a:latin charset="-128" panose="020B0600070205080204" pitchFamily="50" typeface="ＭＳ Ｐゴシック"/>
                          <a:ea charset="-128" panose="020B0600070205080204" pitchFamily="50" typeface="ＭＳ Ｐゴシック"/>
                        </a:rPr>
                      </a:br>
                      <a:r>
                        <a:rPr altLang="en-US" dirty="0" kumimoji="1" lang="ja-JP" sz="1400">
                          <a:latin charset="-128" panose="020B0600070205080204" pitchFamily="50" typeface="ＭＳ Ｐゴシック"/>
                          <a:ea charset="-128" panose="020B0600070205080204" pitchFamily="50" typeface="ＭＳ Ｐゴシック"/>
                        </a:rPr>
                        <a:t>得点調整対象科目</a:t>
                      </a:r>
                    </a:p>
                  </a:txBody>
                  <a:tcPr anchor="ct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tcPr>
                </a:tc>
                <a:tc>
                  <a:txBody>
                    <a:bodyPr/>
                    <a:lstStyle/>
                    <a:p>
                      <a:pPr algn="ctr"/>
                      <a:endParaRPr altLang="en-US" dirty="0" kumimoji="1" lang="ja-JP" sz="1400">
                        <a:latin charset="-128" panose="020B0600070205080204" pitchFamily="50" typeface="ＭＳ Ｐゴシック"/>
                        <a:ea charset="-128" panose="020B0600070205080204" pitchFamily="50" typeface="ＭＳ Ｐゴシック"/>
                      </a:endParaRPr>
                    </a:p>
                  </a:txBody>
                  <a:tcPr anchor="ct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a:txBody>
                    <a:bodyPr/>
                    <a:lstStyle/>
                    <a:p>
                      <a:pPr algn="ctr"/>
                      <a:r>
                        <a:rPr altLang="en-US" dirty="0" kumimoji="1" lang="ja-JP" sz="1400">
                          <a:latin charset="-128" panose="020B0600070205080204" pitchFamily="50" typeface="ＭＳ Ｐゴシック"/>
                          <a:ea charset="-128" panose="020B0600070205080204" pitchFamily="50" typeface="ＭＳ Ｐゴシック"/>
                        </a:rPr>
                        <a:t>新課程科目における</a:t>
                      </a:r>
                      <a:endParaRPr altLang="ja-JP" dirty="0" kumimoji="1" lang="en-US" sz="1400">
                        <a:latin charset="-128" panose="020B0600070205080204" pitchFamily="50" typeface="ＭＳ Ｐゴシック"/>
                        <a:ea charset="-128" panose="020B0600070205080204" pitchFamily="50" typeface="ＭＳ Ｐゴシック"/>
                      </a:endParaRPr>
                    </a:p>
                    <a:p>
                      <a:pPr algn="ctr"/>
                      <a:r>
                        <a:rPr altLang="en-US" dirty="0" kumimoji="1" lang="ja-JP" sz="1400">
                          <a:latin charset="-128" panose="020B0600070205080204" pitchFamily="50" typeface="ＭＳ Ｐゴシック"/>
                          <a:ea charset="-128" panose="020B0600070205080204" pitchFamily="50" typeface="ＭＳ Ｐゴシック"/>
                        </a:rPr>
                        <a:t>得点調整対象科目</a:t>
                      </a:r>
                    </a:p>
                  </a:txBody>
                  <a:tcPr anchor="ct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tcPr>
                </a:tc>
                <a:tc>
                  <a:txBody>
                    <a:bodyPr/>
                    <a:lstStyle/>
                    <a:p>
                      <a:pPr algn="ctr"/>
                      <a:r>
                        <a:rPr altLang="en-US" kumimoji="1" lang="ja-JP" strike="noStrike" sz="1400">
                          <a:solidFill>
                            <a:schemeClr val="bg1"/>
                          </a:solidFill>
                          <a:latin charset="-128" panose="020B0600070205080204" pitchFamily="50" typeface="ＭＳ Ｐゴシック"/>
                          <a:ea charset="-128" panose="020B0600070205080204" pitchFamily="50" typeface="ＭＳ Ｐゴシック"/>
                        </a:rPr>
                        <a:t>旧課程科目における</a:t>
                      </a:r>
                      <a:endParaRPr altLang="ja-JP" kumimoji="1" lang="en-US" strike="noStrike" sz="1400">
                        <a:solidFill>
                          <a:schemeClr val="bg1"/>
                        </a:solidFill>
                        <a:latin charset="-128" panose="020B0600070205080204" pitchFamily="50" typeface="ＭＳ Ｐゴシック"/>
                        <a:ea charset="-128" panose="020B0600070205080204" pitchFamily="50" typeface="ＭＳ Ｐゴシック"/>
                      </a:endParaRPr>
                    </a:p>
                    <a:p>
                      <a:pPr algn="ctr"/>
                      <a:r>
                        <a:rPr altLang="en-US" kumimoji="1" lang="ja-JP" sz="1400">
                          <a:solidFill>
                            <a:schemeClr val="bg1"/>
                          </a:solidFill>
                          <a:latin charset="-128" panose="020B0600070205080204" pitchFamily="50" typeface="ＭＳ Ｐゴシック"/>
                          <a:ea charset="-128" panose="020B0600070205080204" pitchFamily="50" typeface="ＭＳ Ｐゴシック"/>
                        </a:rPr>
                        <a:t>得点調整</a:t>
                      </a:r>
                      <a:r>
                        <a:rPr altLang="en-US" kumimoji="1" lang="ja-JP" sz="1400">
                          <a:latin charset="-128" panose="020B0600070205080204" pitchFamily="50" typeface="ＭＳ Ｐゴシック"/>
                          <a:ea charset="-128" panose="020B0600070205080204" pitchFamily="50" typeface="ＭＳ Ｐゴシック"/>
                        </a:rPr>
                        <a:t>対象科目</a:t>
                      </a:r>
                      <a:endParaRPr altLang="ja-JP" kumimoji="1" lang="en-US" sz="1400">
                        <a:latin charset="-128" panose="020B0600070205080204" pitchFamily="50" typeface="ＭＳ Ｐゴシック"/>
                        <a:ea charset="-128" panose="020B0600070205080204" pitchFamily="50" typeface="ＭＳ Ｐゴシック"/>
                      </a:endParaRPr>
                    </a:p>
                    <a:p>
                      <a:pPr algn="ctr"/>
                      <a:r>
                        <a:rPr altLang="en-US" kumimoji="1" lang="ja-JP" sz="1400">
                          <a:latin charset="-128" panose="020B0600070205080204" pitchFamily="50" typeface="ＭＳ Ｐゴシック"/>
                          <a:ea charset="-128" panose="020B0600070205080204" pitchFamily="50" typeface="ＭＳ Ｐゴシック"/>
                        </a:rPr>
                        <a:t>（令和７年度限り）</a:t>
                      </a:r>
                      <a:endParaRPr altLang="en-US" dirty="0" kumimoji="1" lang="ja-JP"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tcPr>
                </a:tc>
                <a:extLst>
                  <a:ext uri="{0D108BD9-81ED-4DB2-BD59-A6C34878D82A}">
                    <a16:rowId xmlns:a16="http://schemas.microsoft.com/office/drawing/2014/main" val="547824325"/>
                  </a:ext>
                </a:extLst>
              </a:tr>
              <a:tr h="756000">
                <a:tc>
                  <a:txBody>
                    <a:bodyPr/>
                    <a:lstStyle/>
                    <a:p>
                      <a:pPr algn="ctr"/>
                      <a:r>
                        <a:rPr altLang="en-US" b="1" dirty="0" kumimoji="1" lang="ja-JP" sz="1400"/>
                        <a:t>①</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pPr algn="ctr"/>
                      <a:r>
                        <a:rPr altLang="en-US" b="1" dirty="0" kumimoji="1" lang="ja-JP" sz="1400"/>
                        <a:t>地理</a:t>
                      </a:r>
                      <a:br>
                        <a:rPr altLang="ja-JP" b="1" dirty="0" kumimoji="1" lang="en-US" sz="1400"/>
                      </a:br>
                      <a:r>
                        <a:rPr altLang="en-US" b="1" dirty="0" kumimoji="1" lang="ja-JP" sz="1400"/>
                        <a:t>歴史</a:t>
                      </a: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世界史</a:t>
                      </a:r>
                      <a:r>
                        <a:rPr altLang="ja-JP" dirty="0" kumimoji="1" lang="en-US" sz="1400">
                          <a:latin charset="-128" panose="020B0600070205080204" pitchFamily="50" typeface="ＭＳ Ｐゴシック"/>
                          <a:ea charset="-128" panose="020B0600070205080204" pitchFamily="50" typeface="ＭＳ Ｐゴシック"/>
                        </a:rPr>
                        <a:t>B』</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日本史</a:t>
                      </a:r>
                      <a:r>
                        <a:rPr altLang="ja-JP" dirty="0" kumimoji="1" lang="en-US" sz="1400">
                          <a:latin charset="-128" panose="020B0600070205080204" pitchFamily="50" typeface="ＭＳ Ｐゴシック"/>
                          <a:ea charset="-128" panose="020B0600070205080204" pitchFamily="50" typeface="ＭＳ Ｐゴシック"/>
                        </a:rPr>
                        <a:t>B』</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地理</a:t>
                      </a:r>
                      <a:r>
                        <a:rPr altLang="ja-JP" dirty="0" kumimoji="1" lang="en-US" sz="1400">
                          <a:latin charset="-128" panose="020B0600070205080204" pitchFamily="50" typeface="ＭＳ Ｐゴシック"/>
                          <a:ea charset="-128" panose="020B0600070205080204" pitchFamily="50" typeface="ＭＳ Ｐゴシック"/>
                        </a:rPr>
                        <a:t>B』</a:t>
                      </a:r>
                      <a:endParaRPr altLang="en-US" dirty="0" kumimoji="1" lang="ja-JP"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地理総合，地理探究</a:t>
                      </a:r>
                      <a:r>
                        <a:rPr altLang="ja-JP" dirty="0" kumimoji="1" lang="en-US" sz="1400">
                          <a:latin charset="-128" panose="020B0600070205080204" pitchFamily="50" typeface="ＭＳ Ｐゴシック"/>
                          <a:ea charset="-128" panose="020B0600070205080204" pitchFamily="50" typeface="ＭＳ Ｐゴシック"/>
                        </a:rPr>
                        <a:t>』</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歴史総合，日本史探究</a:t>
                      </a:r>
                      <a:r>
                        <a:rPr altLang="ja-JP" dirty="0" kumimoji="1" lang="en-US" sz="1400">
                          <a:latin charset="-128" panose="020B0600070205080204" pitchFamily="50" typeface="ＭＳ Ｐゴシック"/>
                          <a:ea charset="-128" panose="020B0600070205080204" pitchFamily="50" typeface="ＭＳ Ｐゴシック"/>
                        </a:rPr>
                        <a:t>』</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歴史総合</a:t>
                      </a:r>
                      <a:r>
                        <a:rPr altLang="en-US" dirty="0" kumimoji="1" lang="ja-JP" sz="1400">
                          <a:latin charset="-128" panose="020B0600070205080204" pitchFamily="50" typeface="ＭＳ Ｐゴシック"/>
                          <a:ea typeface="+mn-ea"/>
                        </a:rPr>
                        <a:t>，世界史</a:t>
                      </a:r>
                      <a:r>
                        <a:rPr altLang="en-US" dirty="0" kumimoji="1" lang="ja-JP" sz="1400">
                          <a:latin charset="-128" panose="020B0600070205080204" pitchFamily="50" typeface="ＭＳ Ｐゴシック"/>
                          <a:ea charset="-128" panose="020B0600070205080204" pitchFamily="50" typeface="ＭＳ Ｐゴシック"/>
                        </a:rPr>
                        <a:t>探究</a:t>
                      </a:r>
                      <a:r>
                        <a:rPr altLang="ja-JP" dirty="0" kumimoji="1" lang="en-US" sz="1400">
                          <a:latin charset="-128" panose="020B0600070205080204" pitchFamily="50" typeface="ＭＳ Ｐゴシック"/>
                          <a:ea charset="-128" panose="020B0600070205080204" pitchFamily="50" typeface="ＭＳ Ｐゴシック"/>
                        </a:rPr>
                        <a:t>』</a:t>
                      </a:r>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旧世界史Ｂ</a:t>
                      </a:r>
                      <a:r>
                        <a:rPr altLang="ja-JP" kumimoji="1" lang="en-US" sz="1400">
                          <a:latin charset="-128" panose="020B0600070205080204" pitchFamily="50" typeface="ＭＳ Ｐゴシック"/>
                          <a:ea charset="-128" panose="020B0600070205080204" pitchFamily="50" typeface="ＭＳ Ｐゴシック"/>
                        </a:rPr>
                        <a:t>』</a:t>
                      </a:r>
                    </a:p>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旧日本史Ｂ</a:t>
                      </a:r>
                      <a:r>
                        <a:rPr altLang="ja-JP" kumimoji="1" lang="en-US" sz="1400">
                          <a:latin charset="-128" panose="020B0600070205080204" pitchFamily="50" typeface="ＭＳ Ｐゴシック"/>
                          <a:ea charset="-128" panose="020B0600070205080204" pitchFamily="50" typeface="ＭＳ Ｐゴシック"/>
                        </a:rPr>
                        <a:t>』</a:t>
                      </a:r>
                    </a:p>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旧地理Ｂ</a:t>
                      </a:r>
                      <a:r>
                        <a:rPr altLang="ja-JP" kumimoji="1" lang="en-US" sz="1400">
                          <a:latin charset="-128" panose="020B0600070205080204" pitchFamily="50" typeface="ＭＳ Ｐゴシック"/>
                          <a:ea charset="-128" panose="020B0600070205080204" pitchFamily="50" typeface="ＭＳ Ｐゴシック"/>
                        </a:rPr>
                        <a:t>』</a:t>
                      </a:r>
                      <a:endParaRPr altLang="en-US" dirty="0" kumimoji="1" lang="ja-JP"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extLst>
                  <a:ext uri="{0D108BD9-81ED-4DB2-BD59-A6C34878D82A}">
                    <a16:rowId xmlns:a16="http://schemas.microsoft.com/office/drawing/2014/main" val="93753793"/>
                  </a:ext>
                </a:extLst>
              </a:tr>
              <a:tr h="0">
                <a:tc>
                  <a:txBody>
                    <a:bodyPr/>
                    <a:lstStyle/>
                    <a:p>
                      <a:pPr algn="ctr"/>
                      <a:endParaRPr altLang="en-US" b="1" dirty="0" kumimoji="1" lang="ja-JP" sz="100"/>
                    </a:p>
                  </a:txBody>
                  <a:tcPr>
                    <a:lnL algn="ctr" cap="flat" cmpd="sng" w="12700">
                      <a:no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pPr algn="ctr"/>
                      <a:endParaRPr altLang="en-US" b="1" dirty="0" kumimoji="1" lang="ja-JP" sz="100"/>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gridSpan="3">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no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extLst>
                  <a:ext uri="{0D108BD9-81ED-4DB2-BD59-A6C34878D82A}">
                    <a16:rowId xmlns:a16="http://schemas.microsoft.com/office/drawing/2014/main" val="2566084677"/>
                  </a:ext>
                </a:extLst>
              </a:tr>
              <a:tr h="936000">
                <a:tc>
                  <a:txBody>
                    <a:bodyPr/>
                    <a:lstStyle/>
                    <a:p>
                      <a:pPr algn="ctr"/>
                      <a:r>
                        <a:rPr altLang="en-US" b="1" dirty="0" kumimoji="1" lang="ja-JP" sz="1400"/>
                        <a:t>②</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pPr algn="ctr"/>
                      <a:r>
                        <a:rPr altLang="en-US" b="1" dirty="0" kumimoji="1" lang="ja-JP" sz="1400"/>
                        <a:t>公民</a:t>
                      </a: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現代社会</a:t>
                      </a:r>
                      <a:r>
                        <a:rPr altLang="ja-JP" dirty="0" kumimoji="1" lang="en-US" sz="1400">
                          <a:latin charset="-128" panose="020B0600070205080204" pitchFamily="50" typeface="ＭＳ Ｐゴシック"/>
                          <a:ea charset="-128" panose="020B0600070205080204" pitchFamily="50" typeface="ＭＳ Ｐゴシック"/>
                        </a:rPr>
                        <a:t>』</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倫理</a:t>
                      </a:r>
                      <a:r>
                        <a:rPr altLang="ja-JP" dirty="0" kumimoji="1" lang="en-US" sz="1400">
                          <a:latin charset="-128" panose="020B0600070205080204" pitchFamily="50" typeface="ＭＳ Ｐゴシック"/>
                          <a:ea charset="-128" panose="020B0600070205080204" pitchFamily="50" typeface="ＭＳ Ｐゴシック"/>
                        </a:rPr>
                        <a:t>』</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政治・経済</a:t>
                      </a:r>
                      <a:r>
                        <a:rPr altLang="ja-JP" dirty="0" kumimoji="1" lang="en-US" sz="1400">
                          <a:latin charset="-128" panose="020B0600070205080204" pitchFamily="50" typeface="ＭＳ Ｐゴシック"/>
                          <a:ea charset="-128" panose="020B0600070205080204" pitchFamily="50" typeface="ＭＳ Ｐゴシック"/>
                        </a:rPr>
                        <a:t>』</a:t>
                      </a:r>
                      <a:endParaRPr altLang="en-US" dirty="0" kumimoji="1" lang="ja-JP"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公共，倫理</a:t>
                      </a:r>
                      <a:r>
                        <a:rPr altLang="ja-JP" dirty="0" kumimoji="1" lang="en-US" sz="1400">
                          <a:latin charset="-128" panose="020B0600070205080204" pitchFamily="50" typeface="ＭＳ Ｐゴシック"/>
                          <a:ea charset="-128" panose="020B0600070205080204" pitchFamily="50" typeface="ＭＳ Ｐゴシック"/>
                        </a:rPr>
                        <a:t>』</a:t>
                      </a:r>
                    </a:p>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公共，政治・経済</a:t>
                      </a:r>
                      <a:r>
                        <a:rPr altLang="ja-JP" dirty="0" kumimoji="1" lang="en-US" sz="1400">
                          <a:latin charset="-128" panose="020B0600070205080204" pitchFamily="50" typeface="ＭＳ Ｐゴシック"/>
                          <a:ea charset="-128" panose="020B0600070205080204" pitchFamily="50" typeface="ＭＳ Ｐゴシック"/>
                        </a:rPr>
                        <a:t>』</a:t>
                      </a:r>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旧現代社会</a:t>
                      </a:r>
                      <a:r>
                        <a:rPr altLang="ja-JP" kumimoji="1" lang="en-US" sz="1400">
                          <a:latin charset="-128" panose="020B0600070205080204" pitchFamily="50" typeface="ＭＳ Ｐゴシック"/>
                          <a:ea charset="-128" panose="020B0600070205080204" pitchFamily="50" typeface="ＭＳ Ｐゴシック"/>
                        </a:rPr>
                        <a:t>』</a:t>
                      </a:r>
                    </a:p>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旧倫理</a:t>
                      </a:r>
                      <a:r>
                        <a:rPr altLang="ja-JP" kumimoji="1" lang="en-US" sz="1400">
                          <a:latin charset="-128" panose="020B0600070205080204" pitchFamily="50" typeface="ＭＳ Ｐゴシック"/>
                          <a:ea charset="-128" panose="020B0600070205080204" pitchFamily="50" typeface="ＭＳ Ｐゴシック"/>
                        </a:rPr>
                        <a:t>』</a:t>
                      </a:r>
                    </a:p>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旧政治・経済</a:t>
                      </a:r>
                      <a:r>
                        <a:rPr altLang="ja-JP" kumimoji="1" lang="en-US" sz="1400">
                          <a:latin charset="-128" panose="020B0600070205080204" pitchFamily="50" typeface="ＭＳ Ｐゴシック"/>
                          <a:ea charset="-128" panose="020B0600070205080204" pitchFamily="50" typeface="ＭＳ Ｐゴシック"/>
                        </a:rPr>
                        <a:t>』</a:t>
                      </a:r>
                    </a:p>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旧倫理，旧政治・経済</a:t>
                      </a:r>
                      <a:r>
                        <a:rPr altLang="ja-JP" kumimoji="1" lang="en-US" sz="1400">
                          <a:latin charset="-128" panose="020B0600070205080204" pitchFamily="50" typeface="ＭＳ Ｐゴシック"/>
                          <a:ea charset="-128" panose="020B0600070205080204" pitchFamily="50" typeface="ＭＳ Ｐゴシック"/>
                        </a:rPr>
                        <a:t>』</a:t>
                      </a:r>
                      <a:endParaRPr altLang="en-US" dirty="0" kumimoji="1" lang="ja-JP"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extLst>
                  <a:ext uri="{0D108BD9-81ED-4DB2-BD59-A6C34878D82A}">
                    <a16:rowId xmlns:a16="http://schemas.microsoft.com/office/drawing/2014/main" val="3752601602"/>
                  </a:ext>
                </a:extLst>
              </a:tr>
              <a:tr h="0">
                <a:tc>
                  <a:txBody>
                    <a:bodyPr/>
                    <a:lstStyle/>
                    <a:p>
                      <a:pPr algn="ctr"/>
                      <a:endParaRPr altLang="en-US" b="1" dirty="0" kumimoji="1" lang="ja-JP" sz="100"/>
                    </a:p>
                  </a:txBody>
                  <a:tcPr>
                    <a:lnL algn="ctr" cap="flat" cmpd="sng" w="12700">
                      <a:no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pPr algn="ctr"/>
                      <a:endParaRPr altLang="en-US" b="1" dirty="0" kumimoji="1" lang="ja-JP" sz="100"/>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gridSpan="3">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no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extLst>
                  <a:ext uri="{0D108BD9-81ED-4DB2-BD59-A6C34878D82A}">
                    <a16:rowId xmlns:a16="http://schemas.microsoft.com/office/drawing/2014/main" val="2193095857"/>
                  </a:ext>
                </a:extLst>
              </a:tr>
              <a:tr h="324000">
                <a:tc>
                  <a:txBody>
                    <a:bodyPr/>
                    <a:lstStyle/>
                    <a:p>
                      <a:pPr algn="ctr"/>
                      <a:r>
                        <a:rPr altLang="en-US" b="1" dirty="0" kumimoji="1" lang="ja-JP" sz="1400"/>
                        <a:t>③</a:t>
                      </a:r>
                      <a:endParaRPr altLang="ja-JP" b="1" dirty="0" kumimoji="1" lang="en-US" sz="1400"/>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pPr algn="ctr"/>
                      <a:r>
                        <a:rPr altLang="en-US" b="1" dirty="0" kumimoji="1" lang="ja-JP" sz="1400"/>
                        <a:t>数学①</a:t>
                      </a:r>
                      <a:endParaRPr altLang="ja-JP" b="1" dirty="0" kumimoji="1" lang="en-US" sz="1400"/>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en-US" dirty="0" kumimoji="1" lang="ja-JP" sz="1400">
                          <a:latin charset="-128" panose="020B0600070205080204" pitchFamily="50" typeface="ＭＳ Ｐゴシック"/>
                          <a:ea charset="-128" panose="020B0600070205080204" pitchFamily="50" typeface="ＭＳ Ｐゴシック"/>
                        </a:rPr>
                        <a:t>（得点調整なし）</a:t>
                      </a: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数学</a:t>
                      </a:r>
                      <a:r>
                        <a:rPr altLang="ja-JP" dirty="0" kumimoji="1" lang="en-US" sz="1400">
                          <a:latin charset="-128" panose="020B0600070205080204" pitchFamily="50" typeface="ＭＳ Ｐゴシック"/>
                          <a:ea charset="-128" panose="020B0600070205080204" pitchFamily="50" typeface="ＭＳ Ｐゴシック"/>
                        </a:rPr>
                        <a:t>Ⅰ</a:t>
                      </a:r>
                      <a:r>
                        <a:rPr altLang="en-US" dirty="0" err="1" kumimoji="1" lang="ja-JP"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数学</a:t>
                      </a:r>
                      <a:r>
                        <a:rPr altLang="ja-JP" dirty="0" kumimoji="1" lang="en-US" sz="1400">
                          <a:latin charset="-128" panose="020B0600070205080204" pitchFamily="50" typeface="ＭＳ Ｐゴシック"/>
                          <a:ea charset="-128" panose="020B0600070205080204" pitchFamily="50" typeface="ＭＳ Ｐゴシック"/>
                        </a:rPr>
                        <a:t>A』</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旧数学</a:t>
                      </a:r>
                      <a:r>
                        <a:rPr altLang="ja-JP" kumimoji="1" lang="en-US" sz="1400">
                          <a:latin charset="-128" panose="020B0600070205080204" pitchFamily="50" typeface="ＭＳ Ｐゴシック"/>
                          <a:ea charset="-128" panose="020B0600070205080204" pitchFamily="50" typeface="ＭＳ Ｐゴシック"/>
                        </a:rPr>
                        <a:t>Ⅰ</a:t>
                      </a:r>
                      <a:r>
                        <a:rPr altLang="en-US" kumimoji="1" lang="ja-JP" sz="1400">
                          <a:latin charset="-128" panose="020B0600070205080204" pitchFamily="50" typeface="ＭＳ Ｐゴシック"/>
                          <a:ea charset="-128" panose="020B0600070205080204" pitchFamily="50" typeface="ＭＳ Ｐゴシック"/>
                        </a:rPr>
                        <a:t>・旧数学</a:t>
                      </a:r>
                      <a:r>
                        <a:rPr altLang="ja-JP" kumimoji="1" lang="en-US" sz="1400">
                          <a:latin charset="-128" panose="020B0600070205080204" pitchFamily="50" typeface="ＭＳ Ｐゴシック"/>
                          <a:ea charset="-128" panose="020B0600070205080204" pitchFamily="50" typeface="ＭＳ Ｐゴシック"/>
                        </a:rPr>
                        <a:t>A』</a:t>
                      </a:r>
                      <a:endParaRPr altLang="ja-JP" dirty="0" kumimoji="1" lang="en-US"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extLst>
                  <a:ext uri="{0D108BD9-81ED-4DB2-BD59-A6C34878D82A}">
                    <a16:rowId xmlns:a16="http://schemas.microsoft.com/office/drawing/2014/main" val="363402392"/>
                  </a:ext>
                </a:extLst>
              </a:tr>
              <a:tr h="0">
                <a:tc>
                  <a:txBody>
                    <a:bodyPr/>
                    <a:lstStyle/>
                    <a:p>
                      <a:pPr algn="ctr"/>
                      <a:endParaRPr altLang="en-US" b="1" dirty="0" kumimoji="1" lang="ja-JP" sz="100"/>
                    </a:p>
                  </a:txBody>
                  <a:tcPr>
                    <a:lnL algn="ctr" cap="flat" cmpd="sng" w="12700">
                      <a:no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pPr algn="ctr"/>
                      <a:endParaRPr altLang="en-US" b="1" dirty="0" kumimoji="1" lang="ja-JP" sz="100"/>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gridSpan="3">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no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L algn="ctr" cap="flat" cmpd="sng" w="12700">
                      <a:noFill/>
                      <a:prstDash val="solid"/>
                      <a:round/>
                      <a:headEnd len="med" type="none" w="med"/>
                      <a:tailEnd len="med" type="none" w="med"/>
                    </a:lnL>
                    <a:lnR algn="ctr" cap="flat" cmpd="sng" w="12700">
                      <a:no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extLst>
                  <a:ext uri="{0D108BD9-81ED-4DB2-BD59-A6C34878D82A}">
                    <a16:rowId xmlns:a16="http://schemas.microsoft.com/office/drawing/2014/main" val="533907533"/>
                  </a:ext>
                </a:extLst>
              </a:tr>
              <a:tr h="324000">
                <a:tc>
                  <a:txBody>
                    <a:bodyPr/>
                    <a:lstStyle/>
                    <a:p>
                      <a:pPr algn="ctr"/>
                      <a:r>
                        <a:rPr altLang="en-US" b="1" dirty="0" kumimoji="1" lang="ja-JP" sz="1400"/>
                        <a:t>④</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pPr algn="ctr"/>
                      <a:r>
                        <a:rPr altLang="en-US" b="1" dirty="0" kumimoji="1" lang="ja-JP" sz="1400"/>
                        <a:t>数学②</a:t>
                      </a: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en-US" dirty="0" kumimoji="1" lang="ja-JP" sz="1400">
                          <a:latin charset="-128" panose="020B0600070205080204" pitchFamily="50" typeface="ＭＳ Ｐゴシック"/>
                          <a:ea charset="-128" panose="020B0600070205080204" pitchFamily="50" typeface="ＭＳ Ｐゴシック"/>
                        </a:rPr>
                        <a:t>（得点調整なし）</a:t>
                      </a: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数学</a:t>
                      </a:r>
                      <a:r>
                        <a:rPr altLang="ja-JP" dirty="0" kumimoji="1" lang="en-US" sz="1400">
                          <a:latin charset="-128" panose="020B0600070205080204" pitchFamily="50" typeface="ＭＳ Ｐゴシック"/>
                          <a:ea charset="-128" panose="020B0600070205080204" pitchFamily="50" typeface="ＭＳ Ｐゴシック"/>
                        </a:rPr>
                        <a:t>Ⅱ</a:t>
                      </a:r>
                      <a:r>
                        <a:rPr altLang="en-US" dirty="0" err="1" kumimoji="1" lang="ja-JP"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数学</a:t>
                      </a:r>
                      <a:r>
                        <a:rPr altLang="ja-JP" dirty="0" kumimoji="1" lang="en-US" sz="1400">
                          <a:latin charset="-128" panose="020B0600070205080204" pitchFamily="50" typeface="ＭＳ Ｐゴシック"/>
                          <a:ea charset="-128" panose="020B0600070205080204" pitchFamily="50" typeface="ＭＳ Ｐゴシック"/>
                        </a:rPr>
                        <a:t>B</a:t>
                      </a:r>
                      <a:r>
                        <a:rPr altLang="en-US" dirty="0" kumimoji="1" lang="ja-JP" sz="1400">
                          <a:latin charset="-128" panose="020B0600070205080204" pitchFamily="50" typeface="ＭＳ Ｐゴシック"/>
                          <a:ea charset="-128" panose="020B0600070205080204" pitchFamily="50" typeface="ＭＳ Ｐゴシック"/>
                        </a:rPr>
                        <a:t>，数学</a:t>
                      </a:r>
                      <a:r>
                        <a:rPr altLang="ja-JP" dirty="0" kumimoji="1" lang="en-US" sz="1400">
                          <a:latin charset="-128" panose="020B0600070205080204" pitchFamily="50" typeface="ＭＳ Ｐゴシック"/>
                          <a:ea charset="-128" panose="020B0600070205080204" pitchFamily="50" typeface="ＭＳ Ｐゴシック"/>
                        </a:rPr>
                        <a:t>C』</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kumimoji="1" lang="en-US" sz="1400">
                          <a:latin charset="-128" panose="020B0600070205080204" pitchFamily="50" typeface="ＭＳ Ｐゴシック"/>
                          <a:ea charset="-128" panose="020B0600070205080204" pitchFamily="50" typeface="ＭＳ Ｐゴシック"/>
                        </a:rPr>
                        <a:t>『</a:t>
                      </a:r>
                      <a:r>
                        <a:rPr altLang="en-US" kumimoji="1" lang="ja-JP" sz="1400">
                          <a:latin charset="-128" panose="020B0600070205080204" pitchFamily="50" typeface="ＭＳ Ｐゴシック"/>
                          <a:ea charset="-128" panose="020B0600070205080204" pitchFamily="50" typeface="ＭＳ Ｐゴシック"/>
                        </a:rPr>
                        <a:t>旧数学</a:t>
                      </a:r>
                      <a:r>
                        <a:rPr altLang="ja-JP" kumimoji="1" lang="en-US" sz="1400">
                          <a:latin charset="-128" panose="020B0600070205080204" pitchFamily="50" typeface="ＭＳ Ｐゴシック"/>
                          <a:ea charset="-128" panose="020B0600070205080204" pitchFamily="50" typeface="ＭＳ Ｐゴシック"/>
                        </a:rPr>
                        <a:t>Ⅱ</a:t>
                      </a:r>
                      <a:r>
                        <a:rPr altLang="en-US" kumimoji="1" lang="ja-JP" sz="1400">
                          <a:latin charset="-128" panose="020B0600070205080204" pitchFamily="50" typeface="ＭＳ Ｐゴシック"/>
                          <a:ea charset="-128" panose="020B0600070205080204" pitchFamily="50" typeface="ＭＳ Ｐゴシック"/>
                        </a:rPr>
                        <a:t>・旧数学</a:t>
                      </a:r>
                      <a:r>
                        <a:rPr altLang="ja-JP" kumimoji="1" lang="en-US" sz="1400">
                          <a:latin charset="-128" panose="020B0600070205080204" pitchFamily="50" typeface="ＭＳ Ｐゴシック"/>
                          <a:ea charset="-128" panose="020B0600070205080204" pitchFamily="50" typeface="ＭＳ Ｐゴシック"/>
                        </a:rPr>
                        <a:t>B』</a:t>
                      </a:r>
                      <a:endParaRPr altLang="ja-JP" dirty="0" kumimoji="1" lang="en-US"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extLst>
                  <a:ext uri="{0D108BD9-81ED-4DB2-BD59-A6C34878D82A}">
                    <a16:rowId xmlns:a16="http://schemas.microsoft.com/office/drawing/2014/main" val="1401044963"/>
                  </a:ext>
                </a:extLst>
              </a:tr>
              <a:tr h="0">
                <a:tc>
                  <a:txBody>
                    <a:bodyPr/>
                    <a:lstStyle/>
                    <a:p>
                      <a:pPr algn="ctr"/>
                      <a:endParaRPr altLang="en-US" b="1" dirty="0" kumimoji="1" lang="ja-JP" sz="100"/>
                    </a:p>
                  </a:txBody>
                  <a:tcPr>
                    <a:lnL algn="ctr" cap="flat" cmpd="sng" w="12700">
                      <a:no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pPr algn="ctr"/>
                      <a:endParaRPr altLang="en-US" b="1" dirty="0" kumimoji="1" lang="ja-JP" sz="100"/>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gridSpan="3">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noFill/>
                  </a:tcPr>
                </a:tc>
                <a:tc hMerge="1">
                  <a:txBody>
                    <a:bodyPr/>
                    <a:lstStyle/>
                    <a:p>
                      <a:endParaRPr altLang="ja-JP" dirty="0" kumimoji="1" lang="en-US" sz="1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no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extLst>
                  <a:ext uri="{0D108BD9-81ED-4DB2-BD59-A6C34878D82A}">
                    <a16:rowId xmlns:a16="http://schemas.microsoft.com/office/drawing/2014/main" val="3731941125"/>
                  </a:ext>
                </a:extLst>
              </a:tr>
              <a:tr h="324000">
                <a:tc>
                  <a:txBody>
                    <a:bodyPr/>
                    <a:lstStyle/>
                    <a:p>
                      <a:pPr algn="ctr"/>
                      <a:r>
                        <a:rPr altLang="en-US" b="1" dirty="0" kumimoji="1" lang="ja-JP" sz="1400"/>
                        <a:t>⑤</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pPr algn="ctr"/>
                      <a:r>
                        <a:rPr altLang="en-US" b="1" dirty="0" kumimoji="1" lang="ja-JP" sz="1400"/>
                        <a:t>理科</a:t>
                      </a: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物理</a:t>
                      </a:r>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化学</a:t>
                      </a:r>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生物</a:t>
                      </a:r>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地学</a:t>
                      </a:r>
                      <a:r>
                        <a:rPr altLang="ja-JP" dirty="0" kumimoji="1" lang="en-US" sz="1400">
                          <a:latin charset="-128" panose="020B0600070205080204" pitchFamily="50" typeface="ＭＳ Ｐゴシック"/>
                          <a:ea charset="-128" panose="020B0600070205080204" pitchFamily="50" typeface="ＭＳ Ｐゴシック"/>
                        </a:rPr>
                        <a:t>』</a:t>
                      </a:r>
                      <a:endParaRPr altLang="en-US" dirty="0" kumimoji="1" lang="ja-JP" sz="1400">
                        <a:latin charset="-128" panose="020B0600070205080204" pitchFamily="50" typeface="ＭＳ Ｐゴシック"/>
                        <a:ea charset="-128" panose="020B0600070205080204" pitchFamily="50" typeface="ＭＳ Ｐゴシック"/>
                      </a:endParaRP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gridSpan="2">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物理</a:t>
                      </a:r>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化学</a:t>
                      </a:r>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生物</a:t>
                      </a:r>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地学</a:t>
                      </a:r>
                      <a:r>
                        <a:rPr altLang="ja-JP" dirty="0" kumimoji="1" lang="en-US" sz="1400">
                          <a:latin charset="-128" panose="020B0600070205080204" pitchFamily="50" typeface="ＭＳ Ｐゴシック"/>
                          <a:ea charset="-128" panose="020B0600070205080204" pitchFamily="50" typeface="ＭＳ Ｐゴシック"/>
                        </a:rPr>
                        <a:t>』</a:t>
                      </a: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hMerge="1">
                  <a:txBody>
                    <a:bodyPr/>
                    <a:lstStyle/>
                    <a:p>
                      <a:endParaRPr altLang="en-US" kumimoji="1" lang="ja-JP"/>
                    </a:p>
                  </a:txBody>
                  <a:tcPr/>
                </a:tc>
                <a:extLst>
                  <a:ext uri="{0D108BD9-81ED-4DB2-BD59-A6C34878D82A}">
                    <a16:rowId xmlns:a16="http://schemas.microsoft.com/office/drawing/2014/main" val="3214573076"/>
                  </a:ext>
                </a:extLst>
              </a:tr>
              <a:tr h="0">
                <a:tc>
                  <a:txBody>
                    <a:bodyPr/>
                    <a:lstStyle/>
                    <a:p>
                      <a:pPr algn="ctr"/>
                      <a:endParaRPr altLang="en-US" b="1" dirty="0" kumimoji="1" lang="ja-JP" sz="100"/>
                    </a:p>
                  </a:txBody>
                  <a:tcPr>
                    <a:lnL algn="ctr" cap="flat" cmpd="sng" w="12700">
                      <a:no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pPr algn="ctr"/>
                      <a:endParaRPr altLang="en-US" b="1" dirty="0" kumimoji="1" lang="ja-JP" sz="100"/>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gridSpan="4">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R algn="ctr" cap="flat" cmpd="sng" w="12700">
                      <a:no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hMerge="1">
                  <a:txBody>
                    <a:bodyPr/>
                    <a:lstStyle/>
                    <a:p>
                      <a:endParaRPr altLang="en-US" dirty="0" kumimoji="1" lang="ja-JP" sz="100">
                        <a:latin charset="-128" panose="020B0600070205080204" pitchFamily="50" typeface="ＭＳ Ｐゴシック"/>
                        <a:ea charset="-128" panose="020B0600070205080204" pitchFamily="50" typeface="ＭＳ Ｐゴシック"/>
                      </a:endParaRPr>
                    </a:p>
                  </a:txBody>
                  <a:tcPr>
                    <a:lnL algn="ctr" cap="flat" cmpd="sng" w="12700">
                      <a:noFill/>
                      <a:prstDash val="solid"/>
                      <a:round/>
                      <a:headEnd len="med" type="none" w="med"/>
                      <a:tailEnd len="med" type="none" w="med"/>
                    </a:lnL>
                    <a:lnR algn="ctr" cap="flat" cmpd="sng" w="12700">
                      <a:solidFill>
                        <a:srgbClr val="002060"/>
                      </a:solidFill>
                      <a:prstDash val="solid"/>
                      <a:round/>
                      <a:headEnd len="med" type="none" w="med"/>
                      <a:tailEnd len="med" type="none" w="med"/>
                    </a:lnR>
                    <a:noFill/>
                  </a:tcPr>
                </a:tc>
                <a:tc hMerge="1">
                  <a:txBody>
                    <a:bodyPr/>
                    <a:lstStyle/>
                    <a:p>
                      <a:endParaRPr altLang="ja-JP" dirty="0" kumimoji="1" lang="en-US" sz="1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hMerge="1">
                  <a:txBody>
                    <a:bodyPr/>
                    <a:lstStyle/>
                    <a:p>
                      <a:endParaRPr altLang="en-US" kumimoji="1" lang="ja-JP"/>
                    </a:p>
                  </a:txBody>
                  <a:tcPr/>
                </a:tc>
                <a:extLst>
                  <a:ext uri="{0D108BD9-81ED-4DB2-BD59-A6C34878D82A}">
                    <a16:rowId xmlns:a16="http://schemas.microsoft.com/office/drawing/2014/main" val="1488836345"/>
                  </a:ext>
                </a:extLst>
              </a:tr>
              <a:tr h="324000">
                <a:tc>
                  <a:txBody>
                    <a:bodyPr/>
                    <a:lstStyle/>
                    <a:p>
                      <a:pPr algn="ctr"/>
                      <a:r>
                        <a:rPr altLang="en-US" b="1" dirty="0" kumimoji="1" lang="ja-JP" sz="1400"/>
                        <a:t>⑥</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pPr algn="ctr"/>
                      <a:r>
                        <a:rPr altLang="en-US" b="1" dirty="0" kumimoji="1" lang="ja-JP" sz="1400"/>
                        <a:t>情報</a:t>
                      </a:r>
                    </a:p>
                  </a:txBody>
                  <a:tcP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en-US" dirty="0" kumimoji="1" lang="ja-JP" sz="1400">
                          <a:latin charset="-128" panose="020B0600070205080204" pitchFamily="50" typeface="ＭＳ Ｐゴシック"/>
                          <a:ea charset="-128" panose="020B0600070205080204" pitchFamily="50" typeface="ＭＳ Ｐゴシック"/>
                        </a:rPr>
                        <a:t>（出題なし）</a:t>
                      </a: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noFill/>
                  </a:tcPr>
                </a:tc>
                <a:tc>
                  <a:txBody>
                    <a:bodyPr/>
                    <a:lstStyle/>
                    <a:p>
                      <a:endParaRPr altLang="en-US" dirty="0" kumimoji="1" lang="ja-JP" sz="1400">
                        <a:latin charset="-128" panose="020B0600070205080204" pitchFamily="50" typeface="ＭＳ Ｐゴシック"/>
                        <a:ea charset="-128" panose="020B0600070205080204" pitchFamily="50" typeface="ＭＳ Ｐゴシック"/>
                      </a:endParaRPr>
                    </a:p>
                  </a:txBody>
                  <a:tcPr>
                    <a:lnL algn="ctr" cap="flat" cmpd="sng" w="12700">
                      <a:solidFill>
                        <a:srgbClr val="002060"/>
                      </a:solidFill>
                      <a:prstDash val="solid"/>
                      <a:round/>
                      <a:headEnd len="med" type="none" w="med"/>
                      <a:tailEnd len="med" type="none" w="med"/>
                    </a:lnL>
                    <a:lnR algn="ctr" cap="flat" cmpd="sng" w="12700">
                      <a:solidFill>
                        <a:srgbClr val="002060"/>
                      </a:solidFill>
                      <a:prstDash val="solid"/>
                      <a:round/>
                      <a:headEnd len="med" type="none" w="med"/>
                      <a:tailEnd len="med" type="none" w="med"/>
                    </a:lnR>
                    <a:solidFill>
                      <a:schemeClr val="bg1"/>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情報</a:t>
                      </a:r>
                      <a:r>
                        <a:rPr altLang="ja-JP" dirty="0" kumimoji="1" lang="en-US" sz="1400">
                          <a:latin charset="-128" panose="020B0600070205080204" pitchFamily="50" typeface="ＭＳ Ｐゴシック"/>
                          <a:ea charset="-128" panose="020B0600070205080204" pitchFamily="50" typeface="ＭＳ Ｐゴシック"/>
                        </a:rPr>
                        <a:t>Ⅰ』</a:t>
                      </a:r>
                    </a:p>
                  </a:txBody>
                  <a:tcPr>
                    <a:lnL algn="ctr" cap="flat" cmpd="sng" w="12700">
                      <a:solidFill>
                        <a:srgbClr val="002060"/>
                      </a:solidFill>
                      <a:prstDash val="solid"/>
                      <a:round/>
                      <a:headEnd len="med" type="none" w="med"/>
                      <a:tailEnd len="med" type="none" w="med"/>
                    </a:lnL>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tc>
                  <a:txBody>
                    <a:bodyPr/>
                    <a:lstStyle/>
                    <a:p>
                      <a:r>
                        <a:rPr altLang="ja-JP"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旧情報</a:t>
                      </a:r>
                      <a:r>
                        <a:rPr altLang="ja-JP" dirty="0" kumimoji="1" lang="en-US" sz="1400">
                          <a:latin charset="-128" panose="020B0600070205080204" pitchFamily="50" typeface="ＭＳ Ｐゴシック"/>
                          <a:ea charset="-128" panose="020B0600070205080204" pitchFamily="50" typeface="ＭＳ Ｐゴシック"/>
                        </a:rPr>
                        <a:t>』</a:t>
                      </a:r>
                    </a:p>
                  </a:txBody>
                  <a:tcPr>
                    <a:lnR algn="ctr" cap="flat" cmpd="sng" w="12700">
                      <a:solidFill>
                        <a:srgbClr val="002060"/>
                      </a:solidFill>
                      <a:prstDash val="solid"/>
                      <a:round/>
                      <a:headEnd len="med" type="none" w="med"/>
                      <a:tailEnd len="med" type="none" w="med"/>
                    </a:lnR>
                    <a:lnT algn="ctr" cap="flat" cmpd="sng" w="12700">
                      <a:solidFill>
                        <a:srgbClr val="002060"/>
                      </a:solidFill>
                      <a:prstDash val="solid"/>
                      <a:round/>
                      <a:headEnd len="med" type="none" w="med"/>
                      <a:tailEnd len="med" type="none" w="med"/>
                    </a:lnT>
                    <a:lnB algn="ctr" cap="flat" cmpd="sng" w="12700">
                      <a:solidFill>
                        <a:srgbClr val="002060"/>
                      </a:solidFill>
                      <a:prstDash val="solid"/>
                      <a:round/>
                      <a:headEnd len="med" type="none" w="med"/>
                      <a:tailEnd len="med" type="none" w="med"/>
                    </a:lnB>
                    <a:solidFill>
                      <a:schemeClr val="accent1">
                        <a:lumMod val="20000"/>
                        <a:lumOff val="80000"/>
                      </a:schemeClr>
                    </a:solidFill>
                  </a:tcPr>
                </a:tc>
                <a:extLst>
                  <a:ext uri="{0D108BD9-81ED-4DB2-BD59-A6C34878D82A}">
                    <a16:rowId xmlns:a16="http://schemas.microsoft.com/office/drawing/2014/main" val="1789028664"/>
                  </a:ext>
                </a:extLst>
              </a:tr>
            </a:tbl>
          </a:graphicData>
        </a:graphic>
      </p:graphicFrame>
      <p:sp>
        <p:nvSpPr>
          <p:cNvPr id="7" name="楕円 6">
            <a:extLst>
              <a:ext uri="{FF2B5EF4-FFF2-40B4-BE49-F238E27FC236}">
                <a16:creationId xmlns:a16="http://schemas.microsoft.com/office/drawing/2014/main" id="{210EF538-A5E5-4CAA-8BC1-A11D32B15374}"/>
              </a:ext>
            </a:extLst>
          </p:cNvPr>
          <p:cNvSpPr/>
          <p:nvPr/>
        </p:nvSpPr>
        <p:spPr>
          <a:xfrm>
            <a:off x="3323151" y="2345957"/>
            <a:ext cx="491067" cy="49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wrap="none"/>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en-US" b="1" baseline="0" cap="none" dirty="0" i="0" kern="1200" kumimoji="1" lang="ja-JP" noProof="0" normalizeH="0" spc="0" strike="noStrike" sz="1400" u="none">
                <a:ln>
                  <a:noFill/>
                </a:ln>
                <a:solidFill>
                  <a:srgbClr val="002060"/>
                </a:solidFill>
                <a:effectLst/>
                <a:uLnTx/>
                <a:uFillTx/>
                <a:latin charset="-128" panose="020B0600070205080204" pitchFamily="50" typeface="ＭＳ Ｐゴシック"/>
                <a:ea charset="-128" panose="020B0600070205080204" pitchFamily="50" typeface="ＭＳ Ｐゴシック"/>
                <a:cs typeface="+mn-cs"/>
              </a:rPr>
              <a:t>３科目</a:t>
            </a:r>
          </a:p>
        </p:txBody>
      </p:sp>
      <p:sp>
        <p:nvSpPr>
          <p:cNvPr id="8" name="楕円 7">
            <a:extLst>
              <a:ext uri="{FF2B5EF4-FFF2-40B4-BE49-F238E27FC236}">
                <a16:creationId xmlns:a16="http://schemas.microsoft.com/office/drawing/2014/main" id="{F68F2067-112C-406D-8C5E-37995FBA855A}"/>
              </a:ext>
            </a:extLst>
          </p:cNvPr>
          <p:cNvSpPr/>
          <p:nvPr/>
        </p:nvSpPr>
        <p:spPr>
          <a:xfrm>
            <a:off x="3323150" y="3259993"/>
            <a:ext cx="491067" cy="49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wrap="none"/>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en-US" b="1" baseline="0" cap="none" dirty="0" i="0" kern="1200" kumimoji="1" lang="ja-JP" noProof="0" normalizeH="0" spc="0" strike="noStrike" sz="1400" u="none">
                <a:ln>
                  <a:noFill/>
                </a:ln>
                <a:solidFill>
                  <a:srgbClr val="002060"/>
                </a:solidFill>
                <a:effectLst/>
                <a:uLnTx/>
                <a:uFillTx/>
                <a:latin charset="-128" panose="020B0600070205080204" pitchFamily="50" typeface="ＭＳ Ｐゴシック"/>
                <a:ea charset="-128" panose="020B0600070205080204" pitchFamily="50" typeface="ＭＳ Ｐゴシック"/>
                <a:cs typeface="+mn-cs"/>
              </a:rPr>
              <a:t>３科目</a:t>
            </a:r>
          </a:p>
        </p:txBody>
      </p:sp>
      <p:sp>
        <p:nvSpPr>
          <p:cNvPr id="9" name="楕円 8">
            <a:extLst>
              <a:ext uri="{FF2B5EF4-FFF2-40B4-BE49-F238E27FC236}">
                <a16:creationId xmlns:a16="http://schemas.microsoft.com/office/drawing/2014/main" id="{4B61EABB-C0E2-4A7A-85F8-7B34AAA95531}"/>
              </a:ext>
            </a:extLst>
          </p:cNvPr>
          <p:cNvSpPr/>
          <p:nvPr/>
        </p:nvSpPr>
        <p:spPr>
          <a:xfrm>
            <a:off x="7883683" y="2245083"/>
            <a:ext cx="695739" cy="6957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wrap="none"/>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en-US" b="1" baseline="0" cap="none" dirty="0" i="0" kern="1200" kumimoji="1" lang="ja-JP" noProof="0" normalizeH="0" spc="0" strike="noStrike" sz="1400" u="none">
                <a:ln>
                  <a:noFill/>
                </a:ln>
                <a:solidFill>
                  <a:srgbClr val="002060"/>
                </a:solidFill>
                <a:effectLst/>
                <a:uLnTx/>
                <a:uFillTx/>
                <a:latin charset="-128" panose="020B0600070205080204" pitchFamily="50" typeface="ＭＳ Ｐゴシック"/>
                <a:ea charset="-128" panose="020B0600070205080204" pitchFamily="50" typeface="ＭＳ Ｐゴシック"/>
                <a:cs typeface="+mn-cs"/>
              </a:rPr>
              <a:t>６科目</a:t>
            </a:r>
          </a:p>
        </p:txBody>
      </p:sp>
      <p:sp>
        <p:nvSpPr>
          <p:cNvPr id="10" name="楕円 9">
            <a:extLst>
              <a:ext uri="{FF2B5EF4-FFF2-40B4-BE49-F238E27FC236}">
                <a16:creationId xmlns:a16="http://schemas.microsoft.com/office/drawing/2014/main" id="{0E8B7943-A63F-435F-920A-CFB21E9E84E7}"/>
              </a:ext>
            </a:extLst>
          </p:cNvPr>
          <p:cNvSpPr/>
          <p:nvPr/>
        </p:nvSpPr>
        <p:spPr>
          <a:xfrm>
            <a:off x="7883683" y="3105678"/>
            <a:ext cx="695739" cy="6957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wrap="none"/>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en-US" b="1" baseline="0" cap="none" dirty="0" i="0" kern="1200" kumimoji="1" lang="ja-JP" noProof="0" normalizeH="0" spc="0" strike="noStrike" sz="1400" u="none">
                <a:ln>
                  <a:noFill/>
                </a:ln>
                <a:solidFill>
                  <a:srgbClr val="002060"/>
                </a:solidFill>
                <a:effectLst/>
                <a:uLnTx/>
                <a:uFillTx/>
                <a:latin charset="-128" panose="020B0600070205080204" pitchFamily="50" typeface="ＭＳ Ｐゴシック"/>
                <a:ea charset="-128" panose="020B0600070205080204" pitchFamily="50" typeface="ＭＳ Ｐゴシック"/>
                <a:cs typeface="+mn-cs"/>
              </a:rPr>
              <a:t>６科目</a:t>
            </a:r>
          </a:p>
        </p:txBody>
      </p:sp>
      <p:sp>
        <p:nvSpPr>
          <p:cNvPr id="12" name="矢印: 右 11">
            <a:extLst>
              <a:ext uri="{FF2B5EF4-FFF2-40B4-BE49-F238E27FC236}">
                <a16:creationId xmlns:a16="http://schemas.microsoft.com/office/drawing/2014/main" id="{E5AA8865-3E0C-4A31-8314-482276D014CA}"/>
              </a:ext>
            </a:extLst>
          </p:cNvPr>
          <p:cNvSpPr/>
          <p:nvPr/>
        </p:nvSpPr>
        <p:spPr>
          <a:xfrm>
            <a:off x="4010239" y="2321616"/>
            <a:ext cx="288032" cy="1457739"/>
          </a:xfrm>
          <a:prstGeom prst="rightArrow">
            <a:avLst>
              <a:gd fmla="val 50000" name="adj1"/>
              <a:gd fmla="val 59091" name="adj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altLang="en-US" b="0" baseline="0" cap="none" i="0" kern="1200" kumimoji="1" lang="ja-JP" noProof="0" normalizeH="0" spc="0" strike="noStrike" sz="1800" u="none">
              <a:ln>
                <a:noFill/>
              </a:ln>
              <a:solidFill>
                <a:srgbClr val="002060"/>
              </a:solidFill>
              <a:effectLst/>
              <a:uLnTx/>
              <a:uFillTx/>
              <a:latin charset="-128" panose="020B0600070205080204" pitchFamily="50" typeface="ＭＳ Ｐゴシック"/>
              <a:ea charset="-128" panose="020B0600070205080204" pitchFamily="50" typeface="ＭＳ Ｐゴシック"/>
              <a:cs typeface="+mn-cs"/>
            </a:endParaRPr>
          </a:p>
        </p:txBody>
      </p:sp>
      <p:sp>
        <p:nvSpPr>
          <p:cNvPr id="13" name="正方形/長方形 12">
            <a:extLst>
              <a:ext uri="{FF2B5EF4-FFF2-40B4-BE49-F238E27FC236}">
                <a16:creationId xmlns:a16="http://schemas.microsoft.com/office/drawing/2014/main" id="{8F8890DD-524B-4A0C-B8D1-231BA0B08DF2}"/>
              </a:ext>
            </a:extLst>
          </p:cNvPr>
          <p:cNvSpPr/>
          <p:nvPr/>
        </p:nvSpPr>
        <p:spPr>
          <a:xfrm>
            <a:off x="228157" y="715585"/>
            <a:ext cx="8663741" cy="389530"/>
          </a:xfrm>
          <a:prstGeom prst="rect">
            <a:avLst/>
          </a:prstGeom>
        </p:spPr>
        <p:txBody>
          <a:bodyPr wrap="square">
            <a:spAutoFit/>
          </a:bodyPr>
          <a:lstStyle/>
          <a:p>
            <a:pPr>
              <a:lnSpc>
                <a:spcPct val="110000"/>
              </a:lnSpc>
              <a:spcAft>
                <a:spcPts val="900"/>
              </a:spcAft>
              <a:defRPr/>
            </a:pPr>
            <a:r>
              <a:rPr altLang="en-US" b="0" dirty="0" lang="ja-JP" sz="2000">
                <a:latin typeface="+mn-ea"/>
                <a:ea typeface="+mn-ea"/>
              </a:rPr>
              <a:t>〇　令和７年度共通テストの得点調整対象教科・科目</a:t>
            </a:r>
            <a:endParaRPr altLang="ja-JP" b="0" dirty="0" lang="en-US" sz="2000">
              <a:latin typeface="+mn-ea"/>
              <a:ea typeface="+mn-ea"/>
            </a:endParaRPr>
          </a:p>
        </p:txBody>
      </p:sp>
      <p:sp>
        <p:nvSpPr>
          <p:cNvPr id="14" name="正方形/長方形 13">
            <a:extLst>
              <a:ext uri="{FF2B5EF4-FFF2-40B4-BE49-F238E27FC236}">
                <a16:creationId xmlns:a16="http://schemas.microsoft.com/office/drawing/2014/main" id="{02DA03F3-844F-4557-98C4-558055CE2170}"/>
              </a:ext>
            </a:extLst>
          </p:cNvPr>
          <p:cNvSpPr/>
          <p:nvPr/>
        </p:nvSpPr>
        <p:spPr>
          <a:xfrm>
            <a:off x="240129" y="5949693"/>
            <a:ext cx="8663741" cy="774379"/>
          </a:xfrm>
          <a:prstGeom prst="rect">
            <a:avLst/>
          </a:prstGeom>
        </p:spPr>
        <p:txBody>
          <a:bodyPr wrap="square">
            <a:spAutoFit/>
          </a:bodyPr>
          <a:lstStyle/>
          <a:p>
            <a:pPr>
              <a:lnSpc>
                <a:spcPct val="110000"/>
              </a:lnSpc>
              <a:spcBef>
                <a:spcPts val="0"/>
              </a:spcBef>
              <a:spcAft>
                <a:spcPts val="0"/>
              </a:spcAft>
              <a:defRPr/>
            </a:pPr>
            <a:r>
              <a:rPr altLang="ja-JP" b="0" dirty="0" lang="en-US" sz="1400">
                <a:latin typeface="+mn-ea"/>
                <a:ea typeface="+mn-ea"/>
              </a:rPr>
              <a:t>※</a:t>
            </a:r>
            <a:r>
              <a:rPr altLang="en-US" b="0" dirty="0" lang="ja-JP" sz="1400">
                <a:latin typeface="+mn-ea"/>
                <a:ea typeface="+mn-ea"/>
              </a:rPr>
              <a:t>　受験者数が１万人未満の科目は得点調整の対象としない。</a:t>
            </a:r>
            <a:endParaRPr altLang="ja-JP" b="0" dirty="0" lang="en-US" sz="1400">
              <a:latin typeface="+mn-ea"/>
              <a:ea typeface="+mn-ea"/>
            </a:endParaRPr>
          </a:p>
          <a:p>
            <a:pPr>
              <a:lnSpc>
                <a:spcPct val="110000"/>
              </a:lnSpc>
              <a:spcBef>
                <a:spcPts val="0"/>
              </a:spcBef>
              <a:spcAft>
                <a:spcPts val="0"/>
              </a:spcAft>
              <a:defRPr/>
            </a:pPr>
            <a:r>
              <a:rPr altLang="en-US" b="0" dirty="0" lang="ja-JP" sz="1400">
                <a:latin typeface="+mn-ea"/>
                <a:ea typeface="+mn-ea"/>
              </a:rPr>
              <a:t>　　 ただし，</a:t>
            </a:r>
            <a:r>
              <a:rPr altLang="ja-JP" b="0" dirty="0" lang="en-US" sz="1400">
                <a:latin typeface="+mn-ea"/>
                <a:ea typeface="+mn-ea"/>
              </a:rPr>
              <a:t>『</a:t>
            </a:r>
            <a:r>
              <a:rPr altLang="en-US" b="0" dirty="0" lang="ja-JP" sz="1400">
                <a:latin typeface="+mn-ea"/>
                <a:ea typeface="+mn-ea"/>
              </a:rPr>
              <a:t>情報</a:t>
            </a:r>
            <a:r>
              <a:rPr altLang="ja-JP" b="0" dirty="0" lang="en-US" sz="1400">
                <a:latin typeface="+mn-ea"/>
                <a:ea typeface="+mn-ea"/>
              </a:rPr>
              <a:t>Ⅰ』</a:t>
            </a:r>
            <a:r>
              <a:rPr altLang="en-US" b="0" dirty="0" lang="ja-JP" sz="1400">
                <a:latin typeface="+mn-ea"/>
                <a:ea typeface="+mn-ea"/>
              </a:rPr>
              <a:t>と</a:t>
            </a:r>
            <a:r>
              <a:rPr altLang="ja-JP" b="0" dirty="0" lang="en-US" sz="1400">
                <a:latin typeface="+mn-ea"/>
                <a:ea typeface="+mn-ea"/>
              </a:rPr>
              <a:t>『</a:t>
            </a:r>
            <a:r>
              <a:rPr altLang="en-US" b="0" dirty="0" lang="ja-JP" sz="1400">
                <a:latin typeface="+mn-ea"/>
                <a:ea typeface="+mn-ea"/>
              </a:rPr>
              <a:t>旧情報</a:t>
            </a:r>
            <a:r>
              <a:rPr altLang="ja-JP" b="0" dirty="0" lang="en-US" sz="1400">
                <a:latin typeface="+mn-ea"/>
                <a:ea typeface="+mn-ea"/>
              </a:rPr>
              <a:t>』</a:t>
            </a:r>
            <a:r>
              <a:rPr altLang="en-US" b="0" dirty="0" lang="ja-JP" sz="1400">
                <a:latin typeface="+mn-ea"/>
                <a:ea typeface="+mn-ea"/>
              </a:rPr>
              <a:t>の間については，いずれかの受験者数が１万人未満であっても得点調整の対象  </a:t>
            </a:r>
            <a:endParaRPr altLang="ja-JP" b="0" dirty="0" lang="en-US" sz="1400">
              <a:latin typeface="+mn-ea"/>
              <a:ea typeface="+mn-ea"/>
            </a:endParaRPr>
          </a:p>
          <a:p>
            <a:pPr>
              <a:lnSpc>
                <a:spcPct val="110000"/>
              </a:lnSpc>
              <a:spcBef>
                <a:spcPts val="0"/>
              </a:spcBef>
              <a:spcAft>
                <a:spcPts val="0"/>
              </a:spcAft>
              <a:defRPr/>
            </a:pPr>
            <a:r>
              <a:rPr altLang="ja-JP" b="0" dirty="0" lang="en-US" sz="1400">
                <a:latin typeface="+mn-ea"/>
                <a:ea typeface="+mn-ea"/>
              </a:rPr>
              <a:t>   </a:t>
            </a:r>
            <a:r>
              <a:rPr altLang="en-US" b="0" dirty="0" lang="ja-JP" sz="1400">
                <a:latin typeface="+mn-ea"/>
                <a:ea typeface="+mn-ea"/>
              </a:rPr>
              <a:t>とする。</a:t>
            </a:r>
            <a:endParaRPr altLang="ja-JP" b="0" dirty="0" lang="en-US" sz="1400">
              <a:latin typeface="+mn-ea"/>
              <a:ea typeface="+mn-ea"/>
            </a:endParaRPr>
          </a:p>
        </p:txBody>
      </p:sp>
      <p:sp>
        <p:nvSpPr>
          <p:cNvPr id="3" name="スライド番号プレースホルダー 2">
            <a:extLst>
              <a:ext uri="{FF2B5EF4-FFF2-40B4-BE49-F238E27FC236}">
                <a16:creationId xmlns:a16="http://schemas.microsoft.com/office/drawing/2014/main" id="{16699B7E-910F-4547-A472-D197EDB9A259}"/>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4</a:t>
            </a:fld>
            <a:endParaRPr altLang="en-US" dirty="0" lang="ja-JP">
              <a:solidFill>
                <a:prstClr val="black">
                  <a:tint val="75000"/>
                </a:prstClr>
              </a:solidFill>
            </a:endParaRPr>
          </a:p>
        </p:txBody>
      </p:sp>
      <p:sp>
        <p:nvSpPr>
          <p:cNvPr id="15" name="正方形/長方形 14">
            <a:extLst>
              <a:ext uri="{FF2B5EF4-FFF2-40B4-BE49-F238E27FC236}">
                <a16:creationId xmlns:a16="http://schemas.microsoft.com/office/drawing/2014/main" id="{4495B133-0648-4217-8FA5-4291703B330B}"/>
              </a:ext>
            </a:extLst>
          </p:cNvPr>
          <p:cNvSpPr/>
          <p:nvPr/>
        </p:nvSpPr>
        <p:spPr>
          <a:xfrm>
            <a:off x="755576" y="1103951"/>
            <a:ext cx="8663741" cy="330090"/>
          </a:xfrm>
          <a:prstGeom prst="rect">
            <a:avLst/>
          </a:prstGeom>
        </p:spPr>
        <p:txBody>
          <a:bodyPr wrap="square">
            <a:spAutoFit/>
          </a:bodyPr>
          <a:lstStyle/>
          <a:p>
            <a:pPr>
              <a:lnSpc>
                <a:spcPct val="110000"/>
              </a:lnSpc>
              <a:spcBef>
                <a:spcPts val="0"/>
              </a:spcBef>
              <a:spcAft>
                <a:spcPts val="0"/>
              </a:spcAft>
              <a:defRPr/>
            </a:pPr>
            <a:r>
              <a:rPr altLang="en-US" b="0" dirty="0" lang="ja-JP" sz="1600">
                <a:latin typeface="+mn-ea"/>
                <a:ea typeface="+mn-ea"/>
              </a:rPr>
              <a:t>得点調整は，本試験における，①～⑥の各科目間で行う。</a:t>
            </a:r>
            <a:endParaRPr altLang="ja-JP" b="0" dirty="0" lang="en-US" sz="1600">
              <a:latin typeface="+mn-ea"/>
              <a:ea typeface="+mn-ea"/>
            </a:endParaRPr>
          </a:p>
        </p:txBody>
      </p:sp>
    </p:spTree>
    <p:extLst>
      <p:ext uri="{BB962C8B-B14F-4D97-AF65-F5344CB8AC3E}">
        <p14:creationId xmlns:p14="http://schemas.microsoft.com/office/powerpoint/2010/main" val="247575089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95536" y="3226660"/>
            <a:ext cx="8424862" cy="490676"/>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２　得点調整の実施条件・方法</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34A6AEC1-2FE9-41E8-B372-2F759ECE7E43}"/>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5</a:t>
            </a:fld>
            <a:endParaRPr altLang="en-US" lang="ja-JP">
              <a:solidFill>
                <a:prstClr val="black">
                  <a:tint val="75000"/>
                </a:prstClr>
              </a:solidFill>
            </a:endParaRPr>
          </a:p>
        </p:txBody>
      </p:sp>
    </p:spTree>
    <p:extLst>
      <p:ext uri="{BB962C8B-B14F-4D97-AF65-F5344CB8AC3E}">
        <p14:creationId xmlns:p14="http://schemas.microsoft.com/office/powerpoint/2010/main" val="315713067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67AD289-7C59-40B2-9FE0-57D17FD44FDF}"/>
              </a:ext>
            </a:extLst>
          </p:cNvPr>
          <p:cNvSpPr/>
          <p:nvPr/>
        </p:nvSpPr>
        <p:spPr>
          <a:xfrm>
            <a:off x="300747" y="1209653"/>
            <a:ext cx="8663741" cy="448969"/>
          </a:xfrm>
          <a:prstGeom prst="rect">
            <a:avLst/>
          </a:prstGeom>
        </p:spPr>
        <p:txBody>
          <a:bodyPr wrap="square">
            <a:spAutoFit/>
          </a:bodyPr>
          <a:lstStyle/>
          <a:p>
            <a:pPr>
              <a:lnSpc>
                <a:spcPct val="110000"/>
              </a:lnSpc>
              <a:spcAft>
                <a:spcPts val="900"/>
              </a:spcAft>
              <a:defRPr/>
            </a:pPr>
            <a:r>
              <a:rPr altLang="en-US" dirty="0" lang="ja-JP" sz="2400">
                <a:latin typeface="+mn-ea"/>
                <a:ea typeface="+mn-ea"/>
              </a:rPr>
              <a:t>〇　令和７年度共通テスト得点調整の実施条件</a:t>
            </a:r>
            <a:endParaRPr altLang="ja-JP" dirty="0" lang="en-US" sz="2400">
              <a:latin typeface="+mn-ea"/>
              <a:ea typeface="+mn-ea"/>
            </a:endParaRPr>
          </a:p>
        </p:txBody>
      </p:sp>
      <p:sp>
        <p:nvSpPr>
          <p:cNvPr id="7" name="正方形/長方形 6">
            <a:extLst>
              <a:ext uri="{FF2B5EF4-FFF2-40B4-BE49-F238E27FC236}">
                <a16:creationId xmlns:a16="http://schemas.microsoft.com/office/drawing/2014/main" id="{86AAA795-12EB-45EE-8CDD-F1FC19C01CD1}"/>
              </a:ext>
            </a:extLst>
          </p:cNvPr>
          <p:cNvSpPr/>
          <p:nvPr/>
        </p:nvSpPr>
        <p:spPr>
          <a:xfrm>
            <a:off x="726448" y="2137861"/>
            <a:ext cx="7691104" cy="1521186"/>
          </a:xfrm>
          <a:prstGeom prst="rect">
            <a:avLst/>
          </a:prstGeom>
        </p:spPr>
        <p:txBody>
          <a:bodyPr wrap="square">
            <a:spAutoFit/>
          </a:bodyPr>
          <a:lstStyle/>
          <a:p>
            <a:pPr indent="-182563" marL="182563">
              <a:lnSpc>
                <a:spcPct val="110000"/>
              </a:lnSpc>
              <a:spcAft>
                <a:spcPts val="0"/>
              </a:spcAft>
              <a:defRPr/>
            </a:pPr>
            <a:r>
              <a:rPr altLang="en-US" b="0" dirty="0" lang="ja-JP" sz="1600">
                <a:latin typeface="+mn-ea"/>
                <a:ea typeface="+mn-ea"/>
              </a:rPr>
              <a:t>得点調整の対象となった各科目間で，次のいずれかが生じ，これが試験問題の難易差</a:t>
            </a:r>
            <a:endParaRPr altLang="ja-JP" b="0" dirty="0" lang="en-US" sz="1600">
              <a:latin typeface="+mn-ea"/>
              <a:ea typeface="+mn-ea"/>
            </a:endParaRPr>
          </a:p>
          <a:p>
            <a:pPr indent="-182563" marL="182563">
              <a:lnSpc>
                <a:spcPct val="110000"/>
              </a:lnSpc>
              <a:spcAft>
                <a:spcPts val="900"/>
              </a:spcAft>
              <a:defRPr/>
            </a:pPr>
            <a:r>
              <a:rPr altLang="en-US" b="0" dirty="0" lang="ja-JP" sz="1600">
                <a:latin typeface="+mn-ea"/>
                <a:ea typeface="+mn-ea"/>
              </a:rPr>
              <a:t>に基づくものと認められる場合には，得点調整を行う。</a:t>
            </a:r>
            <a:endParaRPr altLang="ja-JP" b="0" dirty="0" lang="en-US" sz="1600">
              <a:latin typeface="+mn-ea"/>
              <a:ea typeface="+mn-ea"/>
            </a:endParaRPr>
          </a:p>
          <a:p>
            <a:pPr indent="-182563" marL="182563">
              <a:lnSpc>
                <a:spcPct val="110000"/>
              </a:lnSpc>
              <a:spcAft>
                <a:spcPts val="900"/>
              </a:spcAft>
              <a:defRPr/>
            </a:pPr>
            <a:r>
              <a:rPr altLang="en-US" b="0" dirty="0" lang="ja-JP" sz="1600">
                <a:latin typeface="+mn-ea"/>
                <a:ea typeface="+mn-ea"/>
              </a:rPr>
              <a:t>　・　</a:t>
            </a:r>
            <a:r>
              <a:rPr altLang="ja-JP" b="0" dirty="0" lang="en-US" sz="1600">
                <a:latin typeface="+mn-ea"/>
                <a:ea typeface="+mn-ea"/>
              </a:rPr>
              <a:t>20</a:t>
            </a:r>
            <a:r>
              <a:rPr altLang="en-US" b="0" dirty="0" lang="ja-JP" sz="1600">
                <a:latin typeface="+mn-ea"/>
                <a:ea typeface="+mn-ea"/>
              </a:rPr>
              <a:t>点以上の平均点差が生じた場合</a:t>
            </a:r>
            <a:endParaRPr altLang="ja-JP" b="0" dirty="0" lang="en-US" sz="1600">
              <a:latin typeface="+mn-ea"/>
              <a:ea typeface="+mn-ea"/>
            </a:endParaRPr>
          </a:p>
          <a:p>
            <a:pPr indent="-182563" marL="182563">
              <a:lnSpc>
                <a:spcPct val="110000"/>
              </a:lnSpc>
              <a:spcAft>
                <a:spcPts val="900"/>
              </a:spcAft>
              <a:defRPr/>
            </a:pPr>
            <a:r>
              <a:rPr altLang="en-US" b="0" dirty="0" lang="ja-JP" sz="1600">
                <a:solidFill>
                  <a:srgbClr val="FF0000"/>
                </a:solidFill>
                <a:latin typeface="+mn-ea"/>
                <a:ea typeface="+mn-ea"/>
              </a:rPr>
              <a:t>　</a:t>
            </a:r>
            <a:r>
              <a:rPr altLang="en-US" b="0" dirty="0" lang="ja-JP" sz="1600">
                <a:latin typeface="+mn-ea"/>
                <a:ea typeface="+mn-ea"/>
              </a:rPr>
              <a:t>・</a:t>
            </a:r>
            <a:r>
              <a:rPr altLang="en-US" b="0" dirty="0" lang="ja-JP" sz="1600">
                <a:solidFill>
                  <a:srgbClr val="FF0000"/>
                </a:solidFill>
                <a:latin typeface="+mn-ea"/>
                <a:ea typeface="+mn-ea"/>
              </a:rPr>
              <a:t>　</a:t>
            </a:r>
            <a:r>
              <a:rPr altLang="ja-JP" b="0" dirty="0" lang="en-US" sz="1600">
                <a:latin typeface="+mn-ea"/>
                <a:ea typeface="+mn-ea"/>
              </a:rPr>
              <a:t>15</a:t>
            </a:r>
            <a:r>
              <a:rPr altLang="en-US" b="0" dirty="0" lang="ja-JP" sz="1600">
                <a:latin typeface="+mn-ea"/>
                <a:ea typeface="+mn-ea"/>
              </a:rPr>
              <a:t>点以上の平均点差が生じ，かつ，</a:t>
            </a:r>
            <a:r>
              <a:rPr altLang="en-US" b="0" dirty="0" lang="ja-JP" sz="1600" u="sng">
                <a:latin typeface="+mn-ea"/>
                <a:ea typeface="+mn-ea"/>
              </a:rPr>
              <a:t>段階表示の区分点差</a:t>
            </a:r>
            <a:r>
              <a:rPr altLang="ja-JP" b="0" baseline="30000" dirty="0" lang="en-US" sz="1600" u="sng">
                <a:latin typeface="+mn-ea"/>
                <a:ea typeface="+mn-ea"/>
              </a:rPr>
              <a:t>※</a:t>
            </a:r>
            <a:r>
              <a:rPr altLang="en-US" b="0" dirty="0" lang="ja-JP" sz="1600" u="sng">
                <a:latin typeface="+mn-ea"/>
                <a:ea typeface="+mn-ea"/>
              </a:rPr>
              <a:t>が</a:t>
            </a:r>
            <a:r>
              <a:rPr altLang="ja-JP" b="0" dirty="0" lang="en-US" sz="1600" u="sng">
                <a:latin typeface="+mn-ea"/>
                <a:ea typeface="+mn-ea"/>
              </a:rPr>
              <a:t>20</a:t>
            </a:r>
            <a:r>
              <a:rPr altLang="en-US" b="0" dirty="0" lang="ja-JP" sz="1600" u="sng">
                <a:latin typeface="+mn-ea"/>
                <a:ea typeface="+mn-ea"/>
              </a:rPr>
              <a:t>点以上生じた場合</a:t>
            </a:r>
            <a:endParaRPr altLang="ja-JP" b="0" dirty="0" lang="en-US" sz="1600" u="sng">
              <a:latin typeface="+mn-ea"/>
              <a:ea typeface="+mn-ea"/>
            </a:endParaRPr>
          </a:p>
        </p:txBody>
      </p:sp>
      <p:sp>
        <p:nvSpPr>
          <p:cNvPr id="8" name="正方形/長方形 7">
            <a:extLst>
              <a:ext uri="{FF2B5EF4-FFF2-40B4-BE49-F238E27FC236}">
                <a16:creationId xmlns:a16="http://schemas.microsoft.com/office/drawing/2014/main" id="{1ED06A31-93C2-4403-AC90-A83064A5DB47}"/>
              </a:ext>
            </a:extLst>
          </p:cNvPr>
          <p:cNvSpPr/>
          <p:nvPr/>
        </p:nvSpPr>
        <p:spPr>
          <a:xfrm>
            <a:off x="899592" y="3772480"/>
            <a:ext cx="7970752" cy="441980"/>
          </a:xfrm>
          <a:prstGeom prst="rect">
            <a:avLst/>
          </a:prstGeom>
        </p:spPr>
        <p:txBody>
          <a:bodyPr wrap="square">
            <a:spAutoFit/>
          </a:bodyPr>
          <a:lstStyle/>
          <a:p>
            <a:pPr indent="-182563" marL="182563">
              <a:lnSpc>
                <a:spcPct val="110000"/>
              </a:lnSpc>
              <a:spcAft>
                <a:spcPts val="900"/>
              </a:spcAft>
              <a:defRPr/>
            </a:pPr>
            <a:r>
              <a:rPr altLang="ja-JP" b="0" dirty="0" lang="en-US" sz="1100">
                <a:latin typeface="+mn-ea"/>
                <a:ea typeface="+mn-ea"/>
              </a:rPr>
              <a:t>※</a:t>
            </a:r>
            <a:r>
              <a:rPr altLang="en-US" b="0" dirty="0" lang="ja-JP" sz="1100">
                <a:latin typeface="+mn-ea"/>
                <a:ea typeface="+mn-ea"/>
              </a:rPr>
              <a:t>　ここでいう区分点差とは，各科目の成績の段階表示（スタナイン）の各段階の境目となる，上から４％，</a:t>
            </a:r>
            <a:r>
              <a:rPr altLang="ja-JP" b="0" dirty="0" lang="en-US" sz="1100">
                <a:latin typeface="+mn-ea"/>
                <a:ea typeface="+mn-ea"/>
              </a:rPr>
              <a:t>11</a:t>
            </a:r>
            <a:r>
              <a:rPr altLang="en-US" b="0" dirty="0" lang="ja-JP" sz="1100">
                <a:latin typeface="+mn-ea"/>
                <a:ea typeface="+mn-ea"/>
              </a:rPr>
              <a:t>％，</a:t>
            </a:r>
            <a:r>
              <a:rPr altLang="ja-JP" b="0" dirty="0" lang="en-US" sz="1100">
                <a:latin typeface="+mn-ea"/>
                <a:ea typeface="+mn-ea"/>
              </a:rPr>
              <a:t>23</a:t>
            </a:r>
            <a:r>
              <a:rPr altLang="en-US" b="0" dirty="0" lang="ja-JP" sz="1100">
                <a:latin typeface="+mn-ea"/>
                <a:ea typeface="+mn-ea"/>
              </a:rPr>
              <a:t>％，</a:t>
            </a:r>
            <a:r>
              <a:rPr altLang="ja-JP" b="0" dirty="0" lang="en-US" sz="1100">
                <a:latin typeface="+mn-ea"/>
                <a:ea typeface="+mn-ea"/>
              </a:rPr>
              <a:t>40</a:t>
            </a:r>
            <a:r>
              <a:rPr altLang="en-US" b="0" dirty="0" lang="ja-JP" sz="1100">
                <a:latin typeface="+mn-ea"/>
                <a:ea typeface="+mn-ea"/>
              </a:rPr>
              <a:t>％，</a:t>
            </a:r>
            <a:r>
              <a:rPr altLang="ja-JP" b="0" dirty="0" lang="en-US" sz="1100">
                <a:latin typeface="+mn-ea"/>
                <a:ea typeface="+mn-ea"/>
              </a:rPr>
              <a:t>60</a:t>
            </a:r>
            <a:r>
              <a:rPr altLang="en-US" b="0" dirty="0" lang="ja-JP" sz="1100">
                <a:latin typeface="+mn-ea"/>
                <a:ea typeface="+mn-ea"/>
              </a:rPr>
              <a:t>％，</a:t>
            </a:r>
            <a:r>
              <a:rPr altLang="ja-JP" b="0" dirty="0" lang="en-US" sz="1100">
                <a:latin typeface="+mn-ea"/>
                <a:ea typeface="+mn-ea"/>
              </a:rPr>
              <a:t>77</a:t>
            </a:r>
            <a:r>
              <a:rPr altLang="en-US" b="0" dirty="0" lang="ja-JP" sz="1100">
                <a:latin typeface="+mn-ea"/>
                <a:ea typeface="+mn-ea"/>
              </a:rPr>
              <a:t>％，</a:t>
            </a:r>
            <a:r>
              <a:rPr altLang="ja-JP" b="0" dirty="0" lang="en-US" sz="1100">
                <a:latin typeface="+mn-ea"/>
                <a:ea typeface="+mn-ea"/>
              </a:rPr>
              <a:t>89</a:t>
            </a:r>
            <a:r>
              <a:rPr altLang="en-US" b="0" dirty="0" lang="ja-JP" sz="1100">
                <a:latin typeface="+mn-ea"/>
                <a:ea typeface="+mn-ea"/>
              </a:rPr>
              <a:t>％，</a:t>
            </a:r>
            <a:r>
              <a:rPr altLang="ja-JP" b="0" dirty="0" lang="en-US" sz="1100">
                <a:latin typeface="+mn-ea"/>
                <a:ea typeface="+mn-ea"/>
              </a:rPr>
              <a:t>96</a:t>
            </a:r>
            <a:r>
              <a:rPr altLang="en-US" b="0" dirty="0" lang="ja-JP" sz="1100">
                <a:latin typeface="+mn-ea"/>
                <a:ea typeface="+mn-ea"/>
              </a:rPr>
              <a:t>％の分位点（得点）の差を指す。</a:t>
            </a:r>
            <a:endParaRPr altLang="ja-JP" b="0" dirty="0" lang="en-US" sz="1100">
              <a:latin typeface="+mn-ea"/>
              <a:ea typeface="+mn-ea"/>
            </a:endParaRPr>
          </a:p>
        </p:txBody>
      </p:sp>
      <p:sp>
        <p:nvSpPr>
          <p:cNvPr id="2" name="スライド番号プレースホルダー 1">
            <a:extLst>
              <a:ext uri="{FF2B5EF4-FFF2-40B4-BE49-F238E27FC236}">
                <a16:creationId xmlns:a16="http://schemas.microsoft.com/office/drawing/2014/main" id="{0AA8C466-8B51-44C4-AF8B-A980F72806F4}"/>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6</a:t>
            </a:fld>
            <a:endParaRPr altLang="en-US" lang="ja-JP">
              <a:solidFill>
                <a:prstClr val="black">
                  <a:tint val="75000"/>
                </a:prstClr>
              </a:solidFill>
            </a:endParaRPr>
          </a:p>
        </p:txBody>
      </p:sp>
    </p:spTree>
    <p:extLst>
      <p:ext uri="{BB962C8B-B14F-4D97-AF65-F5344CB8AC3E}">
        <p14:creationId xmlns:p14="http://schemas.microsoft.com/office/powerpoint/2010/main" val="220386478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6" name="正方形/長方形 5">
            <a:extLst>
              <a:ext uri="{FF2B5EF4-FFF2-40B4-BE49-F238E27FC236}">
                <a16:creationId xmlns:a16="http://schemas.microsoft.com/office/drawing/2014/main" id="{F67AD289-7C59-40B2-9FE0-57D17FD44FDF}"/>
              </a:ext>
            </a:extLst>
          </p:cNvPr>
          <p:cNvSpPr/>
          <p:nvPr/>
        </p:nvSpPr>
        <p:spPr>
          <a:xfrm>
            <a:off x="228739" y="1052736"/>
            <a:ext cx="8663741" cy="448969"/>
          </a:xfrm>
          <a:prstGeom prst="rect">
            <a:avLst/>
          </a:prstGeom>
        </p:spPr>
        <p:txBody>
          <a:bodyPr wrap="square">
            <a:spAutoFit/>
          </a:bodyPr>
          <a:lstStyle/>
          <a:p>
            <a:pPr>
              <a:lnSpc>
                <a:spcPct val="110000"/>
              </a:lnSpc>
              <a:spcAft>
                <a:spcPts val="900"/>
              </a:spcAft>
              <a:defRPr/>
            </a:pPr>
            <a:r>
              <a:rPr altLang="en-US" dirty="0" lang="ja-JP" sz="2400">
                <a:latin typeface="+mn-ea"/>
                <a:ea typeface="+mn-ea"/>
              </a:rPr>
              <a:t>〇　令和７年度共通テスト得点調整の実施方法</a:t>
            </a:r>
            <a:endParaRPr altLang="ja-JP" dirty="0" lang="en-US" sz="2400">
              <a:latin typeface="+mn-ea"/>
              <a:ea typeface="+mn-ea"/>
            </a:endParaRPr>
          </a:p>
        </p:txBody>
      </p:sp>
      <p:sp>
        <p:nvSpPr>
          <p:cNvPr id="7" name="正方形/長方形 6">
            <a:extLst>
              <a:ext uri="{FF2B5EF4-FFF2-40B4-BE49-F238E27FC236}">
                <a16:creationId xmlns:a16="http://schemas.microsoft.com/office/drawing/2014/main" id="{86AAA795-12EB-45EE-8CDD-F1FC19C01CD1}"/>
              </a:ext>
            </a:extLst>
          </p:cNvPr>
          <p:cNvSpPr/>
          <p:nvPr/>
        </p:nvSpPr>
        <p:spPr>
          <a:xfrm>
            <a:off x="446800" y="1844824"/>
            <a:ext cx="8373598" cy="2506520"/>
          </a:xfrm>
          <a:prstGeom prst="rect">
            <a:avLst/>
          </a:prstGeom>
        </p:spPr>
        <p:txBody>
          <a:bodyPr wrap="square">
            <a:spAutoFit/>
          </a:bodyPr>
          <a:lstStyle/>
          <a:p>
            <a:pPr indent="-182563" marL="182563">
              <a:lnSpc>
                <a:spcPct val="110000"/>
              </a:lnSpc>
              <a:spcAft>
                <a:spcPts val="900"/>
              </a:spcAft>
              <a:defRPr/>
            </a:pPr>
            <a:r>
              <a:rPr altLang="en-US" b="0" dirty="0" lang="ja-JP" sz="1800">
                <a:latin typeface="+mn-ea"/>
                <a:ea typeface="+mn-ea"/>
              </a:rPr>
              <a:t>得点調整は，「分位点差縮小法」という方式を用いて，次のア，イを満たすように行う。</a:t>
            </a:r>
            <a:endParaRPr altLang="ja-JP" b="0" dirty="0" lang="en-US" sz="1800">
              <a:latin typeface="+mn-ea"/>
              <a:ea typeface="+mn-ea"/>
            </a:endParaRPr>
          </a:p>
          <a:p>
            <a:pPr indent="-182563" marL="182563">
              <a:lnSpc>
                <a:spcPct val="110000"/>
              </a:lnSpc>
              <a:spcAft>
                <a:spcPts val="900"/>
              </a:spcAft>
              <a:defRPr/>
            </a:pPr>
            <a:r>
              <a:rPr altLang="en-US" b="0" dirty="0" lang="ja-JP" sz="1800">
                <a:latin typeface="+mn-ea"/>
                <a:ea typeface="+mn-ea"/>
              </a:rPr>
              <a:t>　　ア．各科目の元の点数を下げないこと</a:t>
            </a:r>
            <a:r>
              <a:rPr altLang="ja-JP" b="0" baseline="30000" dirty="0" lang="en-US" sz="1800">
                <a:latin typeface="+mn-ea"/>
                <a:ea typeface="+mn-ea"/>
              </a:rPr>
              <a:t>※</a:t>
            </a:r>
            <a:r>
              <a:rPr altLang="en-US" b="0" baseline="30000" dirty="0" lang="ja-JP" sz="1800">
                <a:latin typeface="+mn-ea"/>
                <a:ea typeface="+mn-ea"/>
              </a:rPr>
              <a:t>１</a:t>
            </a:r>
            <a:endParaRPr altLang="ja-JP" b="0" baseline="30000" dirty="0" lang="en-US" sz="1800">
              <a:latin typeface="+mn-ea"/>
              <a:ea typeface="+mn-ea"/>
            </a:endParaRPr>
          </a:p>
          <a:p>
            <a:pPr indent="-182563" marL="182563">
              <a:lnSpc>
                <a:spcPct val="110000"/>
              </a:lnSpc>
              <a:spcAft>
                <a:spcPts val="900"/>
              </a:spcAft>
              <a:defRPr/>
            </a:pPr>
            <a:r>
              <a:rPr altLang="en-US" b="0" dirty="0" lang="ja-JP" sz="1800">
                <a:latin typeface="+mn-ea"/>
                <a:ea typeface="+mn-ea"/>
              </a:rPr>
              <a:t>　　イ．各科目間の平均点の順序を保つこと</a:t>
            </a:r>
            <a:r>
              <a:rPr altLang="ja-JP" b="0" baseline="30000" dirty="0" lang="en-US" sz="1800">
                <a:latin typeface="+mn-ea"/>
                <a:ea typeface="+mn-ea"/>
              </a:rPr>
              <a:t>※</a:t>
            </a:r>
            <a:r>
              <a:rPr altLang="en-US" b="0" baseline="30000" dirty="0" lang="ja-JP" sz="1800">
                <a:latin typeface="+mn-ea"/>
                <a:ea typeface="+mn-ea"/>
              </a:rPr>
              <a:t>２</a:t>
            </a:r>
            <a:endParaRPr altLang="ja-JP" b="0" baseline="30000" dirty="0" lang="en-US" sz="1800">
              <a:latin typeface="+mn-ea"/>
              <a:ea typeface="+mn-ea"/>
            </a:endParaRPr>
          </a:p>
          <a:p>
            <a:pPr indent="-182563" marL="182563">
              <a:lnSpc>
                <a:spcPct val="110000"/>
              </a:lnSpc>
              <a:spcAft>
                <a:spcPts val="0"/>
              </a:spcAft>
              <a:defRPr/>
            </a:pPr>
            <a:r>
              <a:rPr altLang="en-US" b="0" dirty="0" lang="ja-JP" sz="1800">
                <a:latin typeface="+mn-ea"/>
                <a:ea typeface="+mn-ea"/>
              </a:rPr>
              <a:t>また，得点が加算される科目の受験者と加算されない科目の受験者間での公平性の</a:t>
            </a:r>
            <a:endParaRPr altLang="ja-JP" b="0" dirty="0" lang="en-US" sz="1800">
              <a:latin typeface="+mn-ea"/>
              <a:ea typeface="+mn-ea"/>
            </a:endParaRPr>
          </a:p>
          <a:p>
            <a:pPr indent="-182563" marL="182563">
              <a:lnSpc>
                <a:spcPct val="110000"/>
              </a:lnSpc>
              <a:spcAft>
                <a:spcPts val="0"/>
              </a:spcAft>
              <a:defRPr/>
            </a:pPr>
            <a:r>
              <a:rPr altLang="en-US" b="0" dirty="0" lang="ja-JP" sz="1800">
                <a:latin typeface="+mn-ea"/>
              </a:rPr>
              <a:t>観点から，</a:t>
            </a:r>
            <a:r>
              <a:rPr altLang="en-US" b="0" dirty="0" lang="ja-JP" sz="1800">
                <a:latin typeface="+mn-ea"/>
                <a:ea typeface="+mn-ea"/>
              </a:rPr>
              <a:t>区分点差の全てを調整するのではなく，調整後も区分点差の最も大きい</a:t>
            </a:r>
            <a:endParaRPr altLang="ja-JP" b="0" dirty="0" lang="en-US" sz="1800">
              <a:latin typeface="+mn-ea"/>
              <a:ea typeface="+mn-ea"/>
            </a:endParaRPr>
          </a:p>
          <a:p>
            <a:pPr indent="-182563" marL="182563">
              <a:lnSpc>
                <a:spcPct val="110000"/>
              </a:lnSpc>
              <a:spcAft>
                <a:spcPts val="900"/>
              </a:spcAft>
              <a:defRPr/>
            </a:pPr>
            <a:r>
              <a:rPr altLang="en-US" b="0" dirty="0" lang="ja-JP" sz="1800">
                <a:latin typeface="+mn-ea"/>
              </a:rPr>
              <a:t>ところが</a:t>
            </a:r>
            <a:r>
              <a:rPr altLang="ja-JP" b="0" dirty="0" lang="en-US" sz="1800">
                <a:latin typeface="+mn-ea"/>
              </a:rPr>
              <a:t>15</a:t>
            </a:r>
            <a:r>
              <a:rPr altLang="en-US" b="0" dirty="0" lang="ja-JP" sz="1800">
                <a:latin typeface="+mn-ea"/>
              </a:rPr>
              <a:t>点</a:t>
            </a:r>
            <a:r>
              <a:rPr altLang="en-US" b="0" dirty="0" lang="ja-JP" sz="1800">
                <a:latin typeface="+mn-ea"/>
                <a:ea typeface="+mn-ea"/>
              </a:rPr>
              <a:t>となるようにする。</a:t>
            </a:r>
            <a:endParaRPr altLang="ja-JP" b="0" dirty="0" lang="en-US" sz="1800">
              <a:latin typeface="+mn-ea"/>
              <a:ea typeface="+mn-ea"/>
            </a:endParaRPr>
          </a:p>
        </p:txBody>
      </p:sp>
      <p:sp>
        <p:nvSpPr>
          <p:cNvPr id="8" name="正方形/長方形 7">
            <a:extLst>
              <a:ext uri="{FF2B5EF4-FFF2-40B4-BE49-F238E27FC236}">
                <a16:creationId xmlns:a16="http://schemas.microsoft.com/office/drawing/2014/main" id="{1ED06A31-93C2-4403-AC90-A83064A5DB47}"/>
              </a:ext>
            </a:extLst>
          </p:cNvPr>
          <p:cNvSpPr/>
          <p:nvPr/>
        </p:nvSpPr>
        <p:spPr>
          <a:xfrm>
            <a:off x="722431" y="4581128"/>
            <a:ext cx="7970752" cy="676917"/>
          </a:xfrm>
          <a:prstGeom prst="rect">
            <a:avLst/>
          </a:prstGeom>
        </p:spPr>
        <p:txBody>
          <a:bodyPr wrap="square">
            <a:spAutoFit/>
          </a:bodyPr>
          <a:lstStyle/>
          <a:p>
            <a:pPr indent="-182563" marL="182563">
              <a:lnSpc>
                <a:spcPct val="110000"/>
              </a:lnSpc>
              <a:spcAft>
                <a:spcPts val="900"/>
              </a:spcAft>
              <a:defRPr/>
            </a:pPr>
            <a:r>
              <a:rPr altLang="ja-JP" b="0" dirty="0" lang="en-US" sz="1200">
                <a:latin typeface="+mn-ea"/>
                <a:ea typeface="+mn-ea"/>
              </a:rPr>
              <a:t>※</a:t>
            </a:r>
            <a:r>
              <a:rPr altLang="en-US" b="0" dirty="0" lang="ja-JP" sz="1200">
                <a:latin typeface="+mn-ea"/>
                <a:ea typeface="+mn-ea"/>
              </a:rPr>
              <a:t>１　各科目の元の点数を下げないよう，得点調整に当たっては，区分点差が最大となる２科目のうち，区分点が低い方の科目の累積分布を高い方の科目に寄せ，区分点が低い方の科目の得点を加算する。また，区分点差が最大となる２科目以外の科目についても，区分点差が同一の比率で縮小されるよう調整する。</a:t>
            </a:r>
            <a:endParaRPr altLang="ja-JP" b="0" dirty="0" lang="en-US" sz="1200">
              <a:latin typeface="+mn-ea"/>
              <a:ea typeface="+mn-ea"/>
            </a:endParaRPr>
          </a:p>
        </p:txBody>
      </p:sp>
      <p:sp>
        <p:nvSpPr>
          <p:cNvPr id="9" name="正方形/長方形 8">
            <a:extLst>
              <a:ext uri="{FF2B5EF4-FFF2-40B4-BE49-F238E27FC236}">
                <a16:creationId xmlns:a16="http://schemas.microsoft.com/office/drawing/2014/main" id="{DEDDAB26-DE6C-4042-88D3-AE090525FE3F}"/>
              </a:ext>
            </a:extLst>
          </p:cNvPr>
          <p:cNvSpPr/>
          <p:nvPr/>
        </p:nvSpPr>
        <p:spPr>
          <a:xfrm>
            <a:off x="737121" y="5301208"/>
            <a:ext cx="7970752" cy="473784"/>
          </a:xfrm>
          <a:prstGeom prst="rect">
            <a:avLst/>
          </a:prstGeom>
        </p:spPr>
        <p:txBody>
          <a:bodyPr wrap="square">
            <a:spAutoFit/>
          </a:bodyPr>
          <a:lstStyle/>
          <a:p>
            <a:pPr indent="-182563" marL="182563">
              <a:lnSpc>
                <a:spcPct val="110000"/>
              </a:lnSpc>
              <a:spcAft>
                <a:spcPts val="900"/>
              </a:spcAft>
              <a:defRPr/>
            </a:pPr>
            <a:r>
              <a:rPr altLang="ja-JP" b="0" dirty="0" lang="en-US" sz="1200">
                <a:latin typeface="+mn-ea"/>
                <a:ea typeface="+mn-ea"/>
              </a:rPr>
              <a:t>※</a:t>
            </a:r>
            <a:r>
              <a:rPr altLang="en-US" b="0" dirty="0" lang="ja-JP" sz="1200">
                <a:latin typeface="+mn-ea"/>
                <a:ea typeface="+mn-ea"/>
              </a:rPr>
              <a:t>２　区分点差の最も大きいところが</a:t>
            </a:r>
            <a:r>
              <a:rPr altLang="ja-JP" b="0" dirty="0" lang="en-US" sz="1200">
                <a:latin typeface="+mn-ea"/>
                <a:ea typeface="+mn-ea"/>
              </a:rPr>
              <a:t>15</a:t>
            </a:r>
            <a:r>
              <a:rPr altLang="en-US" b="0" dirty="0" lang="ja-JP" sz="1200">
                <a:latin typeface="+mn-ea"/>
                <a:ea typeface="+mn-ea"/>
              </a:rPr>
              <a:t>点となるようにした際に，各科目間の平均点の順序が調整前から入れ替わる場合は，順序が入れ替わらない範囲で調整することとする。その結果，区分点差が</a:t>
            </a:r>
            <a:r>
              <a:rPr altLang="ja-JP" b="0" dirty="0" lang="en-US" sz="1200">
                <a:latin typeface="+mn-ea"/>
                <a:ea typeface="+mn-ea"/>
              </a:rPr>
              <a:t>15</a:t>
            </a:r>
            <a:r>
              <a:rPr altLang="en-US" b="0" dirty="0" lang="ja-JP" sz="1200">
                <a:latin typeface="+mn-ea"/>
                <a:ea typeface="+mn-ea"/>
              </a:rPr>
              <a:t>点以上に止まる場合もある。</a:t>
            </a:r>
            <a:endParaRPr altLang="ja-JP" b="0" dirty="0" lang="en-US" sz="1200">
              <a:latin typeface="+mn-ea"/>
              <a:ea typeface="+mn-ea"/>
            </a:endParaRPr>
          </a:p>
        </p:txBody>
      </p:sp>
      <p:sp>
        <p:nvSpPr>
          <p:cNvPr id="2" name="スライド番号プレースホルダー 1">
            <a:extLst>
              <a:ext uri="{FF2B5EF4-FFF2-40B4-BE49-F238E27FC236}">
                <a16:creationId xmlns:a16="http://schemas.microsoft.com/office/drawing/2014/main" id="{AD10395E-3BAE-4C80-9DBC-A7FF4230ED0C}"/>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7</a:t>
            </a:fld>
            <a:endParaRPr altLang="en-US" lang="ja-JP">
              <a:solidFill>
                <a:prstClr val="black">
                  <a:tint val="75000"/>
                </a:prstClr>
              </a:solidFill>
            </a:endParaRPr>
          </a:p>
        </p:txBody>
      </p:sp>
    </p:spTree>
    <p:extLst>
      <p:ext uri="{BB962C8B-B14F-4D97-AF65-F5344CB8AC3E}">
        <p14:creationId xmlns:p14="http://schemas.microsoft.com/office/powerpoint/2010/main" val="100572345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6" name="正方形/長方形 5">
            <a:extLst>
              <a:ext uri="{FF2B5EF4-FFF2-40B4-BE49-F238E27FC236}">
                <a16:creationId xmlns:a16="http://schemas.microsoft.com/office/drawing/2014/main" id="{80A570B9-057A-4950-9226-A42384E65BA1}"/>
              </a:ext>
            </a:extLst>
          </p:cNvPr>
          <p:cNvSpPr/>
          <p:nvPr/>
        </p:nvSpPr>
        <p:spPr>
          <a:xfrm>
            <a:off x="395536" y="836712"/>
            <a:ext cx="4631367" cy="448969"/>
          </a:xfrm>
          <a:prstGeom prst="rect">
            <a:avLst/>
          </a:prstGeom>
        </p:spPr>
        <p:txBody>
          <a:bodyPr wrap="square">
            <a:spAutoFit/>
          </a:bodyPr>
          <a:lstStyle/>
          <a:p>
            <a:pPr>
              <a:lnSpc>
                <a:spcPct val="110000"/>
              </a:lnSpc>
              <a:spcAft>
                <a:spcPts val="900"/>
              </a:spcAft>
              <a:defRPr/>
            </a:pPr>
            <a:r>
              <a:rPr altLang="en-US" dirty="0" lang="ja-JP" sz="2400">
                <a:latin typeface="+mn-ea"/>
                <a:ea typeface="+mn-ea"/>
              </a:rPr>
              <a:t>〇　分位点差縮小法</a:t>
            </a:r>
            <a:endParaRPr altLang="ja-JP" dirty="0" lang="en-US" sz="2400">
              <a:latin typeface="+mn-ea"/>
              <a:ea typeface="+mn-ea"/>
            </a:endParaRPr>
          </a:p>
        </p:txBody>
      </p:sp>
      <p:grpSp>
        <p:nvGrpSpPr>
          <p:cNvPr id="7" name="グループ化 6">
            <a:extLst>
              <a:ext uri="{FF2B5EF4-FFF2-40B4-BE49-F238E27FC236}">
                <a16:creationId xmlns:a16="http://schemas.microsoft.com/office/drawing/2014/main" id="{D0548274-E12E-44CF-9DCD-8D497FE0B01A}"/>
              </a:ext>
            </a:extLst>
          </p:cNvPr>
          <p:cNvGrpSpPr/>
          <p:nvPr/>
        </p:nvGrpSpPr>
        <p:grpSpPr>
          <a:xfrm>
            <a:off x="1619672" y="2060848"/>
            <a:ext cx="5688632" cy="3241023"/>
            <a:chOff x="869950" y="50800"/>
            <a:chExt cx="5054600" cy="2843530"/>
          </a:xfrm>
        </p:grpSpPr>
        <p:pic>
          <p:nvPicPr>
            <p:cNvPr id="8" name="図 7">
              <a:extLst>
                <a:ext uri="{FF2B5EF4-FFF2-40B4-BE49-F238E27FC236}">
                  <a16:creationId xmlns:a16="http://schemas.microsoft.com/office/drawing/2014/main" id="{201ADCEF-88FA-4DA8-89F0-0E749E250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50" y="50800"/>
              <a:ext cx="5054600" cy="2843530"/>
            </a:xfrm>
            <a:prstGeom prst="rect">
              <a:avLst/>
            </a:prstGeom>
          </p:spPr>
        </p:pic>
        <p:cxnSp>
          <p:nvCxnSpPr>
            <p:cNvPr id="9" name="直線矢印コネクタ 8">
              <a:extLst>
                <a:ext uri="{FF2B5EF4-FFF2-40B4-BE49-F238E27FC236}">
                  <a16:creationId xmlns:a16="http://schemas.microsoft.com/office/drawing/2014/main" id="{5953B73B-075F-45E5-8B69-B1F7859E04B9}"/>
                </a:ext>
              </a:extLst>
            </p:cNvPr>
            <p:cNvCxnSpPr/>
            <p:nvPr/>
          </p:nvCxnSpPr>
          <p:spPr>
            <a:xfrm flipV="1">
              <a:off x="3281554" y="884814"/>
              <a:ext cx="0" cy="15480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420A7A97-4BED-47E5-89F7-FC43EA07DF24}"/>
                </a:ext>
              </a:extLst>
            </p:cNvPr>
            <p:cNvCxnSpPr/>
            <p:nvPr/>
          </p:nvCxnSpPr>
          <p:spPr>
            <a:xfrm flipH="1">
              <a:off x="3572956" y="914959"/>
              <a:ext cx="0" cy="154749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443648B-5F7D-40A9-9357-692D7514DC82}"/>
                </a:ext>
              </a:extLst>
            </p:cNvPr>
            <p:cNvCxnSpPr/>
            <p:nvPr/>
          </p:nvCxnSpPr>
          <p:spPr>
            <a:xfrm flipH="1" rot="16200000">
              <a:off x="3432280" y="744136"/>
              <a:ext cx="0" cy="3240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正方形/長方形 12">
            <a:extLst>
              <a:ext uri="{FF2B5EF4-FFF2-40B4-BE49-F238E27FC236}">
                <a16:creationId xmlns:a16="http://schemas.microsoft.com/office/drawing/2014/main" id="{8684E016-E23C-4388-B10E-DDB88B72575E}"/>
              </a:ext>
            </a:extLst>
          </p:cNvPr>
          <p:cNvSpPr/>
          <p:nvPr/>
        </p:nvSpPr>
        <p:spPr>
          <a:xfrm>
            <a:off x="622591" y="1340768"/>
            <a:ext cx="7970752" cy="580480"/>
          </a:xfrm>
          <a:prstGeom prst="rect">
            <a:avLst/>
          </a:prstGeom>
        </p:spPr>
        <p:txBody>
          <a:bodyPr wrap="square">
            <a:spAutoFit/>
          </a:bodyPr>
          <a:lstStyle/>
          <a:p>
            <a:pPr indent="-182563" marL="182563">
              <a:lnSpc>
                <a:spcPct val="110000"/>
              </a:lnSpc>
              <a:spcAft>
                <a:spcPts val="0"/>
              </a:spcAft>
              <a:defRPr/>
            </a:pPr>
            <a:r>
              <a:rPr altLang="en-US" b="0" dirty="0" lang="ja-JP" sz="1400">
                <a:latin typeface="+mn-ea"/>
                <a:ea typeface="+mn-ea"/>
              </a:rPr>
              <a:t>「分位点差縮小法」とは，分位点差を一定の比率で縮小する方式。「分位点差」とは，得点調整の対象と</a:t>
            </a:r>
            <a:r>
              <a:rPr altLang="en-US" b="0" dirty="0" err="1" lang="ja-JP" sz="1400">
                <a:latin typeface="+mn-ea"/>
                <a:ea typeface="+mn-ea"/>
              </a:rPr>
              <a:t>な</a:t>
            </a:r>
            <a:endParaRPr altLang="ja-JP" b="0" dirty="0" lang="en-US" sz="1400">
              <a:latin typeface="+mn-ea"/>
              <a:ea typeface="+mn-ea"/>
            </a:endParaRPr>
          </a:p>
          <a:p>
            <a:pPr indent="-182563" marL="182563">
              <a:lnSpc>
                <a:spcPct val="110000"/>
              </a:lnSpc>
              <a:spcAft>
                <a:spcPts val="0"/>
              </a:spcAft>
              <a:defRPr/>
            </a:pPr>
            <a:r>
              <a:rPr altLang="en-US" b="0" dirty="0" lang="ja-JP" sz="1400">
                <a:latin typeface="+mn-ea"/>
                <a:ea typeface="+mn-ea"/>
              </a:rPr>
              <a:t>る科目の受験者数の累積割合（％）が等しいところの分位点（得点）の差のこと。</a:t>
            </a:r>
            <a:endParaRPr altLang="ja-JP" b="0" dirty="0" lang="en-US" sz="1400">
              <a:latin typeface="+mn-ea"/>
              <a:ea typeface="+mn-ea"/>
            </a:endParaRPr>
          </a:p>
        </p:txBody>
      </p:sp>
      <p:sp>
        <p:nvSpPr>
          <p:cNvPr id="14" name="正方形/長方形 13">
            <a:extLst>
              <a:ext uri="{FF2B5EF4-FFF2-40B4-BE49-F238E27FC236}">
                <a16:creationId xmlns:a16="http://schemas.microsoft.com/office/drawing/2014/main" id="{E4288D57-F3AA-43EA-9730-E996D28F68F8}"/>
              </a:ext>
            </a:extLst>
          </p:cNvPr>
          <p:cNvSpPr/>
          <p:nvPr/>
        </p:nvSpPr>
        <p:spPr>
          <a:xfrm>
            <a:off x="1475655" y="5533343"/>
            <a:ext cx="5500218" cy="1136017"/>
          </a:xfrm>
          <a:prstGeom prst="rect">
            <a:avLst/>
          </a:prstGeom>
        </p:spPr>
        <p:txBody>
          <a:bodyPr wrap="square">
            <a:spAutoFit/>
          </a:bodyPr>
          <a:lstStyle/>
          <a:p>
            <a:pPr indent="-182563" marL="182563">
              <a:lnSpc>
                <a:spcPct val="110000"/>
              </a:lnSpc>
              <a:spcAft>
                <a:spcPts val="0"/>
              </a:spcAft>
              <a:defRPr/>
            </a:pPr>
            <a:r>
              <a:rPr altLang="ja-JP" b="0" dirty="0" lang="en-US" sz="1100">
                <a:latin typeface="+mn-ea"/>
                <a:ea typeface="+mn-ea"/>
              </a:rPr>
              <a:t>【</a:t>
            </a:r>
            <a:r>
              <a:rPr altLang="en-US" b="0" dirty="0" lang="ja-JP" sz="1100">
                <a:latin typeface="+mn-ea"/>
                <a:ea typeface="+mn-ea"/>
              </a:rPr>
              <a:t>図</a:t>
            </a:r>
            <a:r>
              <a:rPr altLang="ja-JP" b="0" dirty="0" lang="en-US" sz="1100">
                <a:latin typeface="+mn-ea"/>
                <a:ea typeface="+mn-ea"/>
              </a:rPr>
              <a:t>】</a:t>
            </a:r>
          </a:p>
          <a:p>
            <a:pPr indent="-182563" marL="182563">
              <a:lnSpc>
                <a:spcPct val="110000"/>
              </a:lnSpc>
              <a:spcAft>
                <a:spcPts val="0"/>
              </a:spcAft>
              <a:defRPr/>
            </a:pPr>
            <a:r>
              <a:rPr altLang="en-US" b="0" dirty="0" lang="ja-JP" sz="1100">
                <a:latin typeface="+mn-ea"/>
                <a:ea typeface="+mn-ea"/>
              </a:rPr>
              <a:t>　この方式により，区分点差が最大となる２科目のうち，区分点が低い方の科目の得点の</a:t>
            </a:r>
            <a:endParaRPr altLang="ja-JP" b="0" dirty="0" lang="en-US" sz="1100">
              <a:latin typeface="+mn-ea"/>
              <a:ea typeface="+mn-ea"/>
            </a:endParaRPr>
          </a:p>
          <a:p>
            <a:pPr indent="-182563" marL="182563">
              <a:lnSpc>
                <a:spcPct val="110000"/>
              </a:lnSpc>
              <a:spcAft>
                <a:spcPts val="0"/>
              </a:spcAft>
              <a:defRPr/>
            </a:pPr>
            <a:r>
              <a:rPr altLang="en-US" b="0" dirty="0" lang="ja-JP" sz="1100">
                <a:latin typeface="+mn-ea"/>
                <a:ea typeface="+mn-ea"/>
              </a:rPr>
              <a:t>　</a:t>
            </a:r>
            <a:r>
              <a:rPr altLang="en-US" b="0" dirty="0" lang="ja-JP" sz="1100">
                <a:latin typeface="+mn-ea"/>
              </a:rPr>
              <a:t>累積分布は，図中の点線で描かれた分布に</a:t>
            </a:r>
            <a:r>
              <a:rPr altLang="en-US" b="0" dirty="0" lang="ja-JP" sz="1100">
                <a:latin typeface="+mn-ea"/>
                <a:ea typeface="+mn-ea"/>
              </a:rPr>
              <a:t>移動することとなる。この点線の分布が調整</a:t>
            </a:r>
            <a:endParaRPr altLang="ja-JP" b="0" dirty="0" lang="en-US" sz="1100">
              <a:latin typeface="+mn-ea"/>
              <a:ea typeface="+mn-ea"/>
            </a:endParaRPr>
          </a:p>
          <a:p>
            <a:pPr indent="-182563" marL="182563">
              <a:lnSpc>
                <a:spcPct val="110000"/>
              </a:lnSpc>
              <a:spcAft>
                <a:spcPts val="0"/>
              </a:spcAft>
              <a:defRPr/>
            </a:pPr>
            <a:r>
              <a:rPr altLang="en-US" b="0" dirty="0" lang="ja-JP" sz="1100">
                <a:latin typeface="+mn-ea"/>
                <a:ea typeface="+mn-ea"/>
              </a:rPr>
              <a:t>　</a:t>
            </a:r>
            <a:r>
              <a:rPr altLang="en-US" b="0" dirty="0" lang="ja-JP" sz="1100">
                <a:latin typeface="+mn-ea"/>
              </a:rPr>
              <a:t>後の得点の累積分布となり，横軸上の素点から矢印に沿って進み，再び横軸上に戻っ</a:t>
            </a:r>
            <a:r>
              <a:rPr altLang="en-US" b="0" dirty="0" lang="ja-JP" sz="1100">
                <a:latin typeface="+mn-ea"/>
                <a:ea typeface="+mn-ea"/>
              </a:rPr>
              <a:t>た</a:t>
            </a:r>
            <a:endParaRPr altLang="ja-JP" b="0" dirty="0" lang="en-US" sz="1100">
              <a:latin typeface="+mn-ea"/>
              <a:ea typeface="+mn-ea"/>
            </a:endParaRPr>
          </a:p>
          <a:p>
            <a:pPr indent="-182563" marL="182563">
              <a:lnSpc>
                <a:spcPct val="110000"/>
              </a:lnSpc>
              <a:spcAft>
                <a:spcPts val="900"/>
              </a:spcAft>
              <a:defRPr/>
            </a:pPr>
            <a:r>
              <a:rPr altLang="en-US" b="0" dirty="0" lang="ja-JP" sz="1100">
                <a:latin typeface="+mn-ea"/>
                <a:ea typeface="+mn-ea"/>
              </a:rPr>
              <a:t>　点が調整後の得点となる。</a:t>
            </a:r>
            <a:endParaRPr altLang="ja-JP" b="0" dirty="0" lang="en-US" sz="1100">
              <a:latin typeface="+mn-ea"/>
              <a:ea typeface="+mn-ea"/>
            </a:endParaRPr>
          </a:p>
        </p:txBody>
      </p:sp>
      <p:sp>
        <p:nvSpPr>
          <p:cNvPr id="3" name="スライド番号プレースホルダー 2">
            <a:extLst>
              <a:ext uri="{FF2B5EF4-FFF2-40B4-BE49-F238E27FC236}">
                <a16:creationId xmlns:a16="http://schemas.microsoft.com/office/drawing/2014/main" id="{A6AFAED4-38AC-467F-8AD0-400BC40C5D84}"/>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8</a:t>
            </a:fld>
            <a:endParaRPr altLang="en-US" lang="ja-JP">
              <a:solidFill>
                <a:prstClr val="black">
                  <a:tint val="75000"/>
                </a:prstClr>
              </a:solidFill>
            </a:endParaRPr>
          </a:p>
        </p:txBody>
      </p:sp>
    </p:spTree>
    <p:extLst>
      <p:ext uri="{BB962C8B-B14F-4D97-AF65-F5344CB8AC3E}">
        <p14:creationId xmlns:p14="http://schemas.microsoft.com/office/powerpoint/2010/main" val="12539283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A0160403-5EC1-4C3E-B478-90F6B492833F}"/>
              </a:ext>
            </a:extLst>
          </p:cNvPr>
          <p:cNvSpPr/>
          <p:nvPr/>
        </p:nvSpPr>
        <p:spPr bwMode="auto">
          <a:xfrm>
            <a:off x="467544" y="1700808"/>
            <a:ext cx="3352642" cy="3238478"/>
          </a:xfrm>
          <a:prstGeom prst="ellipse">
            <a:avLst/>
          </a:prstGeom>
          <a:solidFill>
            <a:schemeClr val="bg1"/>
          </a:solidFill>
          <a:ln algn="ctr" cap="flat" cmpd="sng" w="57150">
            <a:solidFill>
              <a:schemeClr val="accent1"/>
            </a:solidFill>
            <a:prstDash val="solid"/>
            <a:round/>
            <a:headEnd len="med" type="none" w="med"/>
            <a:tailEnd len="med" type="none" w="med"/>
          </a:ln>
          <a:effectLst/>
        </p:spPr>
        <p:txBody>
          <a:bodyPr anchor="ctr" anchorCtr="0" bIns="45715" compatLnSpc="1" lIns="91429" numCol="1" rIns="91429" rtlCol="0" tIns="10799" vert="horz" wrap="none">
            <a:prstTxWarp prst="textNoShape">
              <a:avLst/>
            </a:prstTxWarp>
          </a:bodyPr>
          <a:lstStyle/>
          <a:p>
            <a:pPr algn="ctr" defTabSz="914400" eaLnBrk="1" fontAlgn="base" hangingPunct="1" indent="0" latinLnBrk="0" marL="0" marR="0" rtl="0">
              <a:lnSpc>
                <a:spcPct val="100000"/>
              </a:lnSpc>
              <a:spcBef>
                <a:spcPct val="50000"/>
              </a:spcBef>
              <a:spcAft>
                <a:spcPct val="0"/>
              </a:spcAft>
              <a:buClrTx/>
              <a:buSzTx/>
              <a:buFontTx/>
              <a:buNone/>
              <a:tabLst/>
            </a:pPr>
            <a:r>
              <a:rPr altLang="en-US" baseline="0" cap="none" dirty="0" i="0" kumimoji="1" lang="ja-JP" normalizeH="0" strike="noStrike" sz="2800" u="none">
                <a:ln>
                  <a:noFill/>
                </a:ln>
                <a:solidFill>
                  <a:schemeClr val="accent1"/>
                </a:solidFill>
                <a:effectLst/>
                <a:latin charset="-128" panose="020B0604030504040204" pitchFamily="50" typeface="メイリオ"/>
                <a:ea charset="-128" panose="020B0604030504040204" pitchFamily="50" typeface="メイリオ"/>
              </a:rPr>
              <a:t>令和７年度</a:t>
            </a:r>
            <a:br>
              <a:rPr altLang="ja-JP" baseline="0" cap="none" dirty="0" i="0" kumimoji="1" lang="en-US" normalizeH="0" strike="noStrike" sz="2800" u="none">
                <a:ln>
                  <a:noFill/>
                </a:ln>
                <a:solidFill>
                  <a:schemeClr val="accent1"/>
                </a:solidFill>
                <a:effectLst/>
                <a:latin charset="-128" panose="020B0604030504040204" pitchFamily="50" typeface="メイリオ"/>
                <a:ea charset="-128" panose="020B0604030504040204" pitchFamily="50" typeface="メイリオ"/>
              </a:rPr>
            </a:br>
            <a:r>
              <a:rPr altLang="en-US" baseline="0" cap="none" dirty="0" i="0" kumimoji="1" lang="ja-JP" normalizeH="0" strike="noStrike" sz="2800" u="none">
                <a:ln>
                  <a:noFill/>
                </a:ln>
                <a:solidFill>
                  <a:schemeClr val="accent1"/>
                </a:solidFill>
                <a:effectLst/>
                <a:latin charset="-128" panose="020B0604030504040204" pitchFamily="50" typeface="メイリオ"/>
                <a:ea charset="-128" panose="020B0604030504040204" pitchFamily="50" typeface="メイリオ"/>
              </a:rPr>
              <a:t>大学入学共通テスト</a:t>
            </a:r>
            <a:endParaRPr altLang="ja-JP" baseline="0" cap="none" dirty="0" i="0" kumimoji="1" lang="en-US" normalizeH="0" strike="noStrike" sz="2800" u="none">
              <a:ln>
                <a:noFill/>
              </a:ln>
              <a:solidFill>
                <a:schemeClr val="accent1"/>
              </a:solidFill>
              <a:effectLst/>
              <a:latin charset="-128" panose="020B0604030504040204" pitchFamily="50" typeface="メイリオ"/>
              <a:ea charset="-128" panose="020B0604030504040204" pitchFamily="50" typeface="メイリオ"/>
            </a:endParaRPr>
          </a:p>
          <a:p>
            <a:pPr algn="ctr" defTabSz="914400" eaLnBrk="1" fontAlgn="base" hangingPunct="1" indent="0" latinLnBrk="0" marL="0" marR="0" rtl="0">
              <a:lnSpc>
                <a:spcPct val="100000"/>
              </a:lnSpc>
              <a:spcBef>
                <a:spcPct val="50000"/>
              </a:spcBef>
              <a:spcAft>
                <a:spcPct val="0"/>
              </a:spcAft>
              <a:buClrTx/>
              <a:buSzTx/>
              <a:buFontTx/>
              <a:buNone/>
              <a:tabLst/>
            </a:pPr>
            <a:r>
              <a:rPr altLang="en-US" baseline="0" cap="none" dirty="0" i="0" kumimoji="1" lang="ja-JP" normalizeH="0" strike="noStrike" sz="2800" u="none">
                <a:ln>
                  <a:noFill/>
                </a:ln>
                <a:solidFill>
                  <a:schemeClr val="accent1"/>
                </a:solidFill>
                <a:effectLst/>
                <a:latin charset="-128" panose="020B0604030504040204" pitchFamily="50" typeface="メイリオ"/>
                <a:ea charset="-128" panose="020B0604030504040204" pitchFamily="50" typeface="メイリオ"/>
              </a:rPr>
              <a:t>試験情報ページ</a:t>
            </a:r>
          </a:p>
        </p:txBody>
      </p:sp>
      <p:grpSp>
        <p:nvGrpSpPr>
          <p:cNvPr id="8" name="グループ化 7">
            <a:extLst>
              <a:ext uri="{FF2B5EF4-FFF2-40B4-BE49-F238E27FC236}">
                <a16:creationId xmlns:a16="http://schemas.microsoft.com/office/drawing/2014/main" id="{F88D14E0-4C38-4F04-B866-D43942B106DE}"/>
              </a:ext>
            </a:extLst>
          </p:cNvPr>
          <p:cNvGrpSpPr/>
          <p:nvPr/>
        </p:nvGrpSpPr>
        <p:grpSpPr>
          <a:xfrm>
            <a:off x="4211960" y="1988840"/>
            <a:ext cx="3751800" cy="523220"/>
            <a:chOff x="5701921" y="5424732"/>
            <a:chExt cx="3528392" cy="457200"/>
          </a:xfrm>
        </p:grpSpPr>
        <p:sp>
          <p:nvSpPr>
            <p:cNvPr id="9" name="正方形/長方形 8">
              <a:extLst>
                <a:ext uri="{FF2B5EF4-FFF2-40B4-BE49-F238E27FC236}">
                  <a16:creationId xmlns:a16="http://schemas.microsoft.com/office/drawing/2014/main" id="{3118ABF3-79D0-4084-9C82-3BAA6E0C3F63}"/>
                </a:ext>
              </a:extLst>
            </p:cNvPr>
            <p:cNvSpPr/>
            <p:nvPr/>
          </p:nvSpPr>
          <p:spPr bwMode="auto">
            <a:xfrm>
              <a:off x="5701921" y="5445224"/>
              <a:ext cx="3528392" cy="419291"/>
            </a:xfrm>
            <a:prstGeom prst="rect">
              <a:avLst/>
            </a:prstGeom>
            <a:solidFill>
              <a:schemeClr val="bg1"/>
            </a:solidFill>
            <a:ln algn="ctr" cap="flat" cmpd="sng" w="19050">
              <a:solidFill>
                <a:schemeClr val="tx1">
                  <a:lumMod val="75000"/>
                  <a:lumOff val="25000"/>
                </a:schemeClr>
              </a:solidFill>
              <a:prstDash val="solid"/>
              <a:round/>
              <a:headEnd len="med" type="none" w="med"/>
              <a:tailEnd len="med" type="none" w="med"/>
            </a:ln>
            <a:effectLst/>
          </p:spPr>
          <p:txBody>
            <a:bodyPr anchor="ctr" anchorCtr="0" bIns="45715" compatLnSpc="1" lIns="91429" numCol="1" rIns="91429" rtlCol="0" tIns="10799" vert="horz" wrap="square">
              <a:prstTxWarp prst="textNoShape">
                <a:avLst/>
              </a:prstTxWarp>
            </a:bodyPr>
            <a:lstStyle/>
            <a:p>
              <a:pPr algn="l" defTabSz="914400" eaLnBrk="1" fontAlgn="base" hangingPunct="1" indent="0" latinLnBrk="0" lvl="0" marL="0" marR="0" rtl="0">
                <a:lnSpc>
                  <a:spcPct val="100000"/>
                </a:lnSpc>
                <a:spcBef>
                  <a:spcPct val="50000"/>
                </a:spcBef>
                <a:spcAft>
                  <a:spcPct val="0"/>
                </a:spcAft>
                <a:buClrTx/>
                <a:buSzTx/>
                <a:buFontTx/>
                <a:buNone/>
                <a:tabLst/>
                <a:defRPr/>
              </a:pPr>
              <a:r>
                <a:rPr altLang="en-US" b="1" baseline="0" cap="none" dirty="0" i="0" kern="1200" kumimoji="1" lang="ja-JP" noProof="0" normalizeH="0" spc="0" strike="noStrike" sz="2800" u="none">
                  <a:ln>
                    <a:noFill/>
                  </a:ln>
                  <a:solidFill>
                    <a:prstClr val="black"/>
                  </a:solidFill>
                  <a:effectLst/>
                  <a:uLnTx/>
                  <a:uFillTx/>
                  <a:latin typeface="+mn-ea"/>
                  <a:cs typeface="+mn-cs"/>
                </a:rPr>
                <a:t>共通テスト　令和７</a:t>
              </a:r>
            </a:p>
          </p:txBody>
        </p:sp>
        <p:sp>
          <p:nvSpPr>
            <p:cNvPr id="10" name="正方形/長方形 9">
              <a:extLst>
                <a:ext uri="{FF2B5EF4-FFF2-40B4-BE49-F238E27FC236}">
                  <a16:creationId xmlns:a16="http://schemas.microsoft.com/office/drawing/2014/main" id="{485CE16E-5CC7-4A8C-AE16-5B3DAF089010}"/>
                </a:ext>
              </a:extLst>
            </p:cNvPr>
            <p:cNvSpPr/>
            <p:nvPr/>
          </p:nvSpPr>
          <p:spPr bwMode="auto">
            <a:xfrm>
              <a:off x="8654249" y="5445224"/>
              <a:ext cx="576064" cy="419291"/>
            </a:xfrm>
            <a:prstGeom prst="rect">
              <a:avLst/>
            </a:prstGeom>
            <a:solidFill>
              <a:schemeClr val="tx1">
                <a:lumMod val="65000"/>
                <a:lumOff val="35000"/>
              </a:schemeClr>
            </a:solidFill>
            <a:ln algn="ctr" cap="flat" cmpd="sng" w="9525">
              <a:noFill/>
              <a:prstDash val="solid"/>
              <a:round/>
              <a:headEnd len="med" type="none" w="med"/>
              <a:tailEnd len="med" type="none" w="med"/>
            </a:ln>
            <a:effectLst/>
          </p:spPr>
          <p:txBody>
            <a:bodyPr anchor="t" anchorCtr="0" bIns="45715" compatLnSpc="1" lIns="91429" numCol="1" rIns="91429" rtlCol="0" tIns="10799" vert="horz" wrap="square">
              <a:prstTxWarp prst="textNoShape">
                <a:avLst/>
              </a:prstTxWarp>
            </a:bodyPr>
            <a:lstStyle/>
            <a:p>
              <a:pPr algn="ctr" defTabSz="914400" eaLnBrk="1" fontAlgn="base" hangingPunct="1" indent="0" latinLnBrk="0" lvl="0" marL="0" marR="0" rtl="0">
                <a:lnSpc>
                  <a:spcPct val="100000"/>
                </a:lnSpc>
                <a:spcBef>
                  <a:spcPct val="50000"/>
                </a:spcBef>
                <a:spcAft>
                  <a:spcPct val="0"/>
                </a:spcAft>
                <a:buClrTx/>
                <a:buSzTx/>
                <a:buFontTx/>
                <a:buNone/>
                <a:tabLst/>
                <a:defRPr/>
              </a:pPr>
              <a:endParaRPr altLang="en-US" b="1" baseline="0" cap="none" i="0" kern="1200" kumimoji="1" lang="ja-JP" noProof="0" normalizeH="0" spc="0" strike="noStrike" sz="2800" u="none">
                <a:ln>
                  <a:noFill/>
                </a:ln>
                <a:solidFill>
                  <a:prstClr val="black"/>
                </a:solidFill>
                <a:effectLst/>
                <a:uLnTx/>
                <a:uFillTx/>
                <a:latin typeface="+mn-ea"/>
                <a:cs typeface="+mn-cs"/>
              </a:endParaRPr>
            </a:p>
          </p:txBody>
        </p:sp>
        <p:pic>
          <p:nvPicPr>
            <p:cNvPr descr="拡大鏡 単色塗りつぶし" id="12" name="グラフィックス 11">
              <a:extLst>
                <a:ext uri="{FF2B5EF4-FFF2-40B4-BE49-F238E27FC236}">
                  <a16:creationId xmlns:a16="http://schemas.microsoft.com/office/drawing/2014/main" id="{D768DAB5-346F-482C-95B1-AE249E050A29}"/>
                </a:ext>
              </a:extLst>
            </p:cNvPr>
            <p:cNvPicPr>
              <a:picLocks noChangeAspect="1"/>
            </p:cNvPicPr>
            <p:nvPr/>
          </p:nvPicPr>
          <p:blipFill>
            <a:blip cstate="screen"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06501" y="5424732"/>
              <a:ext cx="457200" cy="457200"/>
            </a:xfrm>
            <a:prstGeom prst="rect">
              <a:avLst/>
            </a:prstGeom>
          </p:spPr>
        </p:pic>
      </p:grpSp>
      <p:sp>
        <p:nvSpPr>
          <p:cNvPr id="13" name="正方形/長方形 12">
            <a:extLst>
              <a:ext uri="{FF2B5EF4-FFF2-40B4-BE49-F238E27FC236}">
                <a16:creationId xmlns:a16="http://schemas.microsoft.com/office/drawing/2014/main" id="{2D32AAB9-1FA1-4207-87C0-3984DFBC404B}"/>
              </a:ext>
            </a:extLst>
          </p:cNvPr>
          <p:cNvSpPr/>
          <p:nvPr/>
        </p:nvSpPr>
        <p:spPr>
          <a:xfrm>
            <a:off x="3851920" y="4005064"/>
            <a:ext cx="4392488" cy="529376"/>
          </a:xfrm>
          <a:prstGeom prst="rect">
            <a:avLst/>
          </a:prstGeom>
        </p:spPr>
        <p:txBody>
          <a:bodyPr wrap="square">
            <a:spAutoFit/>
          </a:bodyPr>
          <a:lstStyle/>
          <a:p>
            <a:r>
              <a:rPr altLang="en-US" dirty="0" lang="ja-JP" sz="1400">
                <a:latin charset="-128" panose="020B0604030504040204" pitchFamily="50" typeface="メイリオ"/>
                <a:ea charset="-128" panose="020B0604030504040204" pitchFamily="50" typeface="メイリオ"/>
              </a:rPr>
              <a:t>＜ホームページ＞</a:t>
            </a:r>
            <a:endParaRPr altLang="ja-JP" dirty="0" lang="en-US" sz="1400">
              <a:latin charset="-128" panose="020B0604030504040204" pitchFamily="50" typeface="メイリオ"/>
              <a:ea charset="-128" panose="020B0604030504040204" pitchFamily="50" typeface="メイリオ"/>
            </a:endParaRPr>
          </a:p>
          <a:p>
            <a:r>
              <a:rPr altLang="ja-JP" dirty="0" lang="en-US" sz="1200">
                <a:solidFill>
                  <a:schemeClr val="accent1"/>
                </a:solidFill>
                <a:latin charset="-128" panose="020B0604030504040204" pitchFamily="50" typeface="メイリオ"/>
                <a:ea charset="-128" panose="020B0604030504040204" pitchFamily="50" typeface="メイリオ"/>
              </a:rPr>
              <a:t>https://www.dnc.ac.jp/kyotsu/shiken_jouhou/r7/</a:t>
            </a:r>
            <a:endParaRPr altLang="en-US" dirty="0" lang="ja-JP" sz="1200">
              <a:solidFill>
                <a:schemeClr val="accent1"/>
              </a:solidFill>
              <a:latin charset="-128" panose="020B0604030504040204" pitchFamily="50" typeface="メイリオ"/>
              <a:ea charset="-128" panose="020B0604030504040204" pitchFamily="50" typeface="メイリオ"/>
            </a:endParaRPr>
          </a:p>
        </p:txBody>
      </p:sp>
      <p:sp>
        <p:nvSpPr>
          <p:cNvPr id="14" name="テキスト ボックス 13">
            <a:extLst>
              <a:ext uri="{FF2B5EF4-FFF2-40B4-BE49-F238E27FC236}">
                <a16:creationId xmlns:a16="http://schemas.microsoft.com/office/drawing/2014/main" id="{9333D54D-D3F6-4170-83D3-79AC6ADD0EDC}"/>
              </a:ext>
            </a:extLst>
          </p:cNvPr>
          <p:cNvSpPr txBox="1"/>
          <p:nvPr/>
        </p:nvSpPr>
        <p:spPr>
          <a:xfrm>
            <a:off x="4211960" y="2636912"/>
            <a:ext cx="4481610" cy="830997"/>
          </a:xfrm>
          <a:prstGeom prst="rect">
            <a:avLst/>
          </a:prstGeom>
          <a:noFill/>
        </p:spPr>
        <p:txBody>
          <a:bodyPr rtlCol="0" wrap="square">
            <a:spAutoFit/>
          </a:bodyPr>
          <a:lstStyle/>
          <a:p>
            <a:pPr>
              <a:spcBef>
                <a:spcPts val="0"/>
              </a:spcBef>
            </a:pPr>
            <a:r>
              <a:rPr altLang="en-US" dirty="0" kumimoji="1" lang="ja-JP" sz="2400">
                <a:latin charset="-128" panose="020B0604030504040204" pitchFamily="50" typeface="メイリオ"/>
                <a:ea charset="-128" panose="020B0604030504040204" pitchFamily="50" typeface="メイリオ"/>
              </a:rPr>
              <a:t>ホームページや</a:t>
            </a:r>
            <a:r>
              <a:rPr altLang="ja-JP" dirty="0" kumimoji="1" lang="en-US" sz="2400">
                <a:latin charset="-128" panose="020B0604030504040204" pitchFamily="50" typeface="メイリオ"/>
                <a:ea charset="-128" panose="020B0604030504040204" pitchFamily="50" typeface="メイリオ"/>
              </a:rPr>
              <a:t>Twitter</a:t>
            </a:r>
            <a:r>
              <a:rPr altLang="en-US" dirty="0" kumimoji="1" lang="ja-JP" sz="2400">
                <a:latin charset="-128" panose="020B0604030504040204" pitchFamily="50" typeface="メイリオ"/>
                <a:ea charset="-128" panose="020B0604030504040204" pitchFamily="50" typeface="メイリオ"/>
              </a:rPr>
              <a:t>で</a:t>
            </a:r>
            <a:endParaRPr altLang="ja-JP" dirty="0" kumimoji="1" lang="en-US" sz="2400">
              <a:latin charset="-128" panose="020B0604030504040204" pitchFamily="50" typeface="メイリオ"/>
              <a:ea charset="-128" panose="020B0604030504040204" pitchFamily="50" typeface="メイリオ"/>
            </a:endParaRPr>
          </a:p>
          <a:p>
            <a:pPr>
              <a:spcBef>
                <a:spcPts val="0"/>
              </a:spcBef>
            </a:pPr>
            <a:r>
              <a:rPr altLang="en-US" dirty="0" kumimoji="1" lang="ja-JP" sz="2400">
                <a:latin charset="-128" panose="020B0604030504040204" pitchFamily="50" typeface="メイリオ"/>
                <a:ea charset="-128" panose="020B0604030504040204" pitchFamily="50" typeface="メイリオ"/>
              </a:rPr>
              <a:t>最新の情報を掲載していきます。</a:t>
            </a:r>
          </a:p>
        </p:txBody>
      </p:sp>
      <p:sp>
        <p:nvSpPr>
          <p:cNvPr id="3" name="スライド番号プレースホルダー 2">
            <a:extLst>
              <a:ext uri="{FF2B5EF4-FFF2-40B4-BE49-F238E27FC236}">
                <a16:creationId xmlns:a16="http://schemas.microsoft.com/office/drawing/2014/main" id="{C589E393-021A-4F06-B3BB-AF2216140282}"/>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9</a:t>
            </a:fld>
            <a:endParaRPr altLang="en-US" lang="ja-JP">
              <a:solidFill>
                <a:prstClr val="black">
                  <a:tint val="75000"/>
                </a:prstClr>
              </a:solidFill>
            </a:endParaRPr>
          </a:p>
        </p:txBody>
      </p:sp>
      <p:pic>
        <p:nvPicPr>
          <p:cNvPr id="15" name="図 14">
            <a:extLst>
              <a:ext uri="{FF2B5EF4-FFF2-40B4-BE49-F238E27FC236}">
                <a16:creationId xmlns:a16="http://schemas.microsoft.com/office/drawing/2014/main" id="{A71CC8CA-764C-4AAD-A3CA-A19816C86F05}"/>
              </a:ext>
            </a:extLst>
          </p:cNvPr>
          <p:cNvPicPr>
            <a:picLocks noChangeAspect="1"/>
          </p:cNvPicPr>
          <p:nvPr/>
        </p:nvPicPr>
        <p:blipFill>
          <a:blip r:embed="rId5"/>
          <a:stretch>
            <a:fillRect/>
          </a:stretch>
        </p:blipFill>
        <p:spPr>
          <a:xfrm>
            <a:off x="8172400" y="3846515"/>
            <a:ext cx="712396" cy="712396"/>
          </a:xfrm>
          <a:prstGeom prst="rect">
            <a:avLst/>
          </a:prstGeom>
        </p:spPr>
      </p:pic>
      <p:sp>
        <p:nvSpPr>
          <p:cNvPr id="16" name="正方形/長方形 15">
            <a:extLst>
              <a:ext uri="{FF2B5EF4-FFF2-40B4-BE49-F238E27FC236}">
                <a16:creationId xmlns:a16="http://schemas.microsoft.com/office/drawing/2014/main" id="{F7D40E2D-1FE0-4BD9-BDC8-A05D2ACD6AF8}"/>
              </a:ext>
            </a:extLst>
          </p:cNvPr>
          <p:cNvSpPr/>
          <p:nvPr/>
        </p:nvSpPr>
        <p:spPr>
          <a:xfrm>
            <a:off x="3851920" y="4797152"/>
            <a:ext cx="4136161" cy="529376"/>
          </a:xfrm>
          <a:prstGeom prst="rect">
            <a:avLst/>
          </a:prstGeom>
        </p:spPr>
        <p:txBody>
          <a:bodyPr wrap="square">
            <a:spAutoFit/>
          </a:bodyPr>
          <a:lstStyle/>
          <a:p>
            <a:r>
              <a:rPr altLang="en-US" dirty="0" lang="ja-JP" sz="1400">
                <a:latin charset="-128" panose="020B0604030504040204" pitchFamily="50" typeface="メイリオ"/>
                <a:ea charset="-128" panose="020B0604030504040204" pitchFamily="50" typeface="メイリオ"/>
              </a:rPr>
              <a:t>＜</a:t>
            </a:r>
            <a:r>
              <a:rPr altLang="ja-JP" dirty="0" lang="en-US" sz="1400">
                <a:latin charset="-128" panose="020B0604030504040204" pitchFamily="50" typeface="メイリオ"/>
                <a:ea charset="-128" panose="020B0604030504040204" pitchFamily="50" typeface="メイリオ"/>
              </a:rPr>
              <a:t>Twitter</a:t>
            </a:r>
            <a:r>
              <a:rPr altLang="en-US" dirty="0" lang="ja-JP" sz="1400">
                <a:latin charset="-128" panose="020B0604030504040204" pitchFamily="50" typeface="メイリオ"/>
                <a:ea charset="-128" panose="020B0604030504040204" pitchFamily="50" typeface="メイリオ"/>
              </a:rPr>
              <a:t>＞</a:t>
            </a:r>
            <a:endParaRPr altLang="ja-JP" dirty="0" lang="en-US" sz="1400">
              <a:latin charset="-128" panose="020B0604030504040204" pitchFamily="50" typeface="メイリオ"/>
              <a:ea charset="-128" panose="020B0604030504040204" pitchFamily="50" typeface="メイリオ"/>
            </a:endParaRPr>
          </a:p>
          <a:p>
            <a:r>
              <a:rPr altLang="ja-JP" dirty="0" lang="en-US" sz="1200">
                <a:solidFill>
                  <a:schemeClr val="accent1"/>
                </a:solidFill>
                <a:latin charset="-128" panose="020B0604030504040204" pitchFamily="50" typeface="メイリオ"/>
                <a:ea charset="-128" panose="020B0604030504040204" pitchFamily="50" typeface="メイリオ"/>
              </a:rPr>
              <a:t>https://twitter.com/DNC_Japan</a:t>
            </a:r>
            <a:endParaRPr altLang="en-US" dirty="0" lang="ja-JP" sz="1200">
              <a:solidFill>
                <a:schemeClr val="accent1"/>
              </a:solidFill>
              <a:latin charset="-128" panose="020B0604030504040204" pitchFamily="50" typeface="メイリオ"/>
              <a:ea charset="-128" panose="020B0604030504040204" pitchFamily="50" typeface="メイリオ"/>
            </a:endParaRPr>
          </a:p>
        </p:txBody>
      </p:sp>
      <p:pic>
        <p:nvPicPr>
          <p:cNvPr id="18" name="図 17">
            <a:extLst>
              <a:ext uri="{FF2B5EF4-FFF2-40B4-BE49-F238E27FC236}">
                <a16:creationId xmlns:a16="http://schemas.microsoft.com/office/drawing/2014/main" id="{27AAF2D7-F3E5-4E29-9FAC-70C4C7C09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982" y="4725144"/>
            <a:ext cx="712396" cy="712396"/>
          </a:xfrm>
          <a:prstGeom prst="rect">
            <a:avLst/>
          </a:prstGeom>
        </p:spPr>
      </p:pic>
    </p:spTree>
    <p:extLst>
      <p:ext uri="{BB962C8B-B14F-4D97-AF65-F5344CB8AC3E}">
        <p14:creationId xmlns:p14="http://schemas.microsoft.com/office/powerpoint/2010/main" val="278930981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1103</Words>
  <Application>Microsoft Office PowerPoint</Application>
  <PresentationFormat>画面に合わせる (4:3)</PresentationFormat>
  <Paragraphs>124</Paragraphs>
  <Slides>9</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HG丸ｺﾞｼｯｸM-PRO</vt:lpstr>
      <vt:lpstr>ＭＳ Ｐゴシック</vt:lpstr>
      <vt:lpstr>メイリオ</vt:lpstr>
      <vt:lpstr>Arial</vt:lpstr>
      <vt:lpstr>Calibri</vt:lpstr>
      <vt:lpstr>Wingdings</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2023-07-19T06:32:29Z</dcterms:created>
  <dcterms:modified xsi:type="dcterms:W3CDTF">2023-07-19T06:32:36Z</dcterms:modified>
  <cp:revision>1</cp:revision>
  <dc:title>Ⅳ　得点調整について.pptx</dc:title>
</cp:coreProperties>
</file>